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9f20fe493e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75116c2d748fe"/>
  </p:sldMasterIdLst>
  <p:sldIdLst>
    <p:sldId xmlns:r="http://schemas.openxmlformats.org/officeDocument/2006/relationships" id="256" r:id="R7aaf9d4c5dd54659"/>
    <p:sldId xmlns:r="http://schemas.openxmlformats.org/officeDocument/2006/relationships" id="257" r:id="Ra21f51f398834e52"/>
    <p:sldId xmlns:r="http://schemas.openxmlformats.org/officeDocument/2006/relationships" id="258" r:id="R1c44656fe4db47ed"/>
    <p:sldId xmlns:r="http://schemas.openxmlformats.org/officeDocument/2006/relationships" id="259" r:id="R8598c5c123354678"/>
    <p:sldId xmlns:r="http://schemas.openxmlformats.org/officeDocument/2006/relationships" id="260" r:id="R954455ad11b447c8"/>
    <p:sldId xmlns:r="http://schemas.openxmlformats.org/officeDocument/2006/relationships" id="261" r:id="R7c3184742f5c44a4"/>
    <p:sldId xmlns:r="http://schemas.openxmlformats.org/officeDocument/2006/relationships" id="262" r:id="Rb03e5a3c1cfe4a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75116c2d748fe" /><Relationship Type="http://schemas.openxmlformats.org/officeDocument/2006/relationships/slide" Target="/ppt/slides/slide1.xml" Id="R7aaf9d4c5dd54659" /><Relationship Type="http://schemas.openxmlformats.org/officeDocument/2006/relationships/slide" Target="/ppt/slides/slide2.xml" Id="Ra21f51f398834e52" /><Relationship Type="http://schemas.openxmlformats.org/officeDocument/2006/relationships/slide" Target="/ppt/slides/slide3.xml" Id="R1c44656fe4db47ed" /><Relationship Type="http://schemas.openxmlformats.org/officeDocument/2006/relationships/slide" Target="/ppt/slides/slide4.xml" Id="R8598c5c123354678" /><Relationship Type="http://schemas.openxmlformats.org/officeDocument/2006/relationships/slide" Target="/ppt/slides/slide5.xml" Id="R954455ad11b447c8" /><Relationship Type="http://schemas.openxmlformats.org/officeDocument/2006/relationships/slide" Target="/ppt/slides/slide6.xml" Id="R7c3184742f5c44a4" /><Relationship Type="http://schemas.openxmlformats.org/officeDocument/2006/relationships/slide" Target="/ppt/slides/slide7.xml" Id="Rb03e5a3c1cfe4a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c52e81716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29659b3c04f14" /><Relationship Type="http://schemas.openxmlformats.org/officeDocument/2006/relationships/theme" Target="/ppt/slideMasters/theme/theme1.xml" Id="Rb2b28bf0ab1d43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29659b3c0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79a145576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fd72fe436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9256223834e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11e6b05004b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538184f5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0142bf4684b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ef19907d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