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942c632866b4fb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c79b7325dcd4f2b"/>
  </p:sldMasterIdLst>
  <p:sldIdLst>
    <p:sldId xmlns:r="http://schemas.openxmlformats.org/officeDocument/2006/relationships" id="256" r:id="Rd0af8857bbf24cd2"/>
    <p:sldId xmlns:r="http://schemas.openxmlformats.org/officeDocument/2006/relationships" id="257" r:id="R750b6c844dd64985"/>
    <p:sldId xmlns:r="http://schemas.openxmlformats.org/officeDocument/2006/relationships" id="258" r:id="R5201db11170e45b0"/>
    <p:sldId xmlns:r="http://schemas.openxmlformats.org/officeDocument/2006/relationships" id="259" r:id="R34b2f713b47c4ab1"/>
    <p:sldId xmlns:r="http://schemas.openxmlformats.org/officeDocument/2006/relationships" id="260" r:id="Rcc625617ff1a4045"/>
    <p:sldId xmlns:r="http://schemas.openxmlformats.org/officeDocument/2006/relationships" id="261" r:id="R9d4afff5a28441df"/>
    <p:sldId xmlns:r="http://schemas.openxmlformats.org/officeDocument/2006/relationships" id="262" r:id="R65a6741601274fe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c79b7325dcd4f2b" /><Relationship Type="http://schemas.openxmlformats.org/officeDocument/2006/relationships/slide" Target="/ppt/slides/slide1.xml" Id="Rd0af8857bbf24cd2" /><Relationship Type="http://schemas.openxmlformats.org/officeDocument/2006/relationships/slide" Target="/ppt/slides/slide2.xml" Id="R750b6c844dd64985" /><Relationship Type="http://schemas.openxmlformats.org/officeDocument/2006/relationships/slide" Target="/ppt/slides/slide3.xml" Id="R5201db11170e45b0" /><Relationship Type="http://schemas.openxmlformats.org/officeDocument/2006/relationships/slide" Target="/ppt/slides/slide4.xml" Id="R34b2f713b47c4ab1" /><Relationship Type="http://schemas.openxmlformats.org/officeDocument/2006/relationships/slide" Target="/ppt/slides/slide5.xml" Id="Rcc625617ff1a4045" /><Relationship Type="http://schemas.openxmlformats.org/officeDocument/2006/relationships/slide" Target="/ppt/slides/slide6.xml" Id="R9d4afff5a28441df" /><Relationship Type="http://schemas.openxmlformats.org/officeDocument/2006/relationships/slide" Target="/ppt/slides/slide7.xml" Id="R65a6741601274fe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d8abb5fa0d649a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3d66c2fc0543ff" /><Relationship Type="http://schemas.openxmlformats.org/officeDocument/2006/relationships/theme" Target="/ppt/slideMasters/theme/theme1.xml" Id="Re55001507a5242e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a3d66c2fc0543f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78062365cb45c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c96eceba854c4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b20d8dd9f6401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0c4dca01d243f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9b71b07002483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e48c9fef904eb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eca7141ab04ad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KINA LAKS EKSPORT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KINA LAKS EKSPORT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KINA LAKS EKSPORT AS ble etablert [år] og holder til i Arendal.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KINA LAKS EKSPORT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KINA LAKS EKSPORT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KINA LAKS EKSPORT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−23 703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527 718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−4 548 350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1 848 227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KINA LAKS EKSPORT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ZHANG ENNY LI YING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KINA LAKS EKSPORT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Gåselia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4847 Arendal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991 879 110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KINA LAKS EKSPORT AS</a:t>
            </a:r>
          </a:p>
        </p:txBody>
      </p:sp>
    </p:spTree>
  </p:cSld>
  <p:clrMapOvr>
    <a:masterClrMapping xmlns:a="http://schemas.openxmlformats.org/drawingml/2006/main"/>
  </p:clrMapOvr>
</p:sld>
</file>