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4331362af564fa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633eb60490841be"/>
  </p:sldMasterIdLst>
  <p:sldIdLst>
    <p:sldId xmlns:r="http://schemas.openxmlformats.org/officeDocument/2006/relationships" id="256" r:id="Rcbd94ab834614196"/>
    <p:sldId xmlns:r="http://schemas.openxmlformats.org/officeDocument/2006/relationships" id="257" r:id="R660abddc535743e2"/>
    <p:sldId xmlns:r="http://schemas.openxmlformats.org/officeDocument/2006/relationships" id="258" r:id="R74d3ef95eb994aa6"/>
    <p:sldId xmlns:r="http://schemas.openxmlformats.org/officeDocument/2006/relationships" id="259" r:id="Re39d67ec14624367"/>
    <p:sldId xmlns:r="http://schemas.openxmlformats.org/officeDocument/2006/relationships" id="260" r:id="R961ddce238a442ca"/>
    <p:sldId xmlns:r="http://schemas.openxmlformats.org/officeDocument/2006/relationships" id="261" r:id="Ra98be16c376d49a0"/>
    <p:sldId xmlns:r="http://schemas.openxmlformats.org/officeDocument/2006/relationships" id="262" r:id="R49d6a5632c80473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633eb60490841be" /><Relationship Type="http://schemas.openxmlformats.org/officeDocument/2006/relationships/slide" Target="/ppt/slides/slide1.xml" Id="Rcbd94ab834614196" /><Relationship Type="http://schemas.openxmlformats.org/officeDocument/2006/relationships/slide" Target="/ppt/slides/slide2.xml" Id="R660abddc535743e2" /><Relationship Type="http://schemas.openxmlformats.org/officeDocument/2006/relationships/slide" Target="/ppt/slides/slide3.xml" Id="R74d3ef95eb994aa6" /><Relationship Type="http://schemas.openxmlformats.org/officeDocument/2006/relationships/slide" Target="/ppt/slides/slide4.xml" Id="Re39d67ec14624367" /><Relationship Type="http://schemas.openxmlformats.org/officeDocument/2006/relationships/slide" Target="/ppt/slides/slide5.xml" Id="R961ddce238a442ca" /><Relationship Type="http://schemas.openxmlformats.org/officeDocument/2006/relationships/slide" Target="/ppt/slides/slide6.xml" Id="Ra98be16c376d49a0" /><Relationship Type="http://schemas.openxmlformats.org/officeDocument/2006/relationships/slide" Target="/ppt/slides/slide7.xml" Id="R49d6a5632c80473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08bdd7d7e32400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620b982f344e5f" /><Relationship Type="http://schemas.openxmlformats.org/officeDocument/2006/relationships/theme" Target="/ppt/slideMasters/theme/theme1.xml" Id="Rcde5cfa11372496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8620b982f344e5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7c3405286e44e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ff739d71e5448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b3a82703ab4b1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209a41f03345e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22e1266089448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3ec2a6b4954e1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3a7c74f08d440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MARKAGARDEN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MARKAGARDEN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MARKAGARDEN AS ble etablert [år] og holder til i Vigrestad.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MARKAGARDEN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MARKAGARDEN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MARKAGARDEN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903 665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544 372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900 075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1 572 941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13 559 665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MARKAGARDEN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BML INVEST AS  –  55,0 %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WALDELAND OLE  –  45,0 %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MARKAGARDEN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Skogateigen 25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4362 Vigrestad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bjorn@bobyggjaren.no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991 828 362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MARKAGARDEN AS</a:t>
            </a:r>
          </a:p>
        </p:txBody>
      </p:sp>
    </p:spTree>
  </p:cSld>
  <p:clrMapOvr>
    <a:masterClrMapping xmlns:a="http://schemas.openxmlformats.org/drawingml/2006/main"/>
  </p:clrMapOvr>
</p:sld>
</file>