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60ba3940f648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d7f685b04d4395"/>
  </p:sldMasterIdLst>
  <p:sldIdLst>
    <p:sldId xmlns:r="http://schemas.openxmlformats.org/officeDocument/2006/relationships" id="256" r:id="Rfdd8fbfd87e54f49"/>
    <p:sldId xmlns:r="http://schemas.openxmlformats.org/officeDocument/2006/relationships" id="257" r:id="R67b5723e9d824949"/>
    <p:sldId xmlns:r="http://schemas.openxmlformats.org/officeDocument/2006/relationships" id="258" r:id="Rdc87c433ec9d45aa"/>
    <p:sldId xmlns:r="http://schemas.openxmlformats.org/officeDocument/2006/relationships" id="259" r:id="R400e6017c7f44603"/>
    <p:sldId xmlns:r="http://schemas.openxmlformats.org/officeDocument/2006/relationships" id="260" r:id="Rbed31b1e077248ba"/>
    <p:sldId xmlns:r="http://schemas.openxmlformats.org/officeDocument/2006/relationships" id="261" r:id="R67248ffd134445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d7f685b04d4395" /><Relationship Type="http://schemas.openxmlformats.org/officeDocument/2006/relationships/slide" Target="/ppt/slides/slide1.xml" Id="Rfdd8fbfd87e54f49" /><Relationship Type="http://schemas.openxmlformats.org/officeDocument/2006/relationships/slide" Target="/ppt/slides/slide2.xml" Id="R67b5723e9d824949" /><Relationship Type="http://schemas.openxmlformats.org/officeDocument/2006/relationships/slide" Target="/ppt/slides/slide3.xml" Id="Rdc87c433ec9d45aa" /><Relationship Type="http://schemas.openxmlformats.org/officeDocument/2006/relationships/slide" Target="/ppt/slides/slide4.xml" Id="R400e6017c7f44603" /><Relationship Type="http://schemas.openxmlformats.org/officeDocument/2006/relationships/slide" Target="/ppt/slides/slide5.xml" Id="Rbed31b1e077248ba" /><Relationship Type="http://schemas.openxmlformats.org/officeDocument/2006/relationships/slide" Target="/ppt/slides/slide6.xml" Id="R67248ffd134445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54af1972b843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6aad479cf4496" /><Relationship Type="http://schemas.openxmlformats.org/officeDocument/2006/relationships/theme" Target="/ppt/slideMasters/theme/theme1.xml" Id="R4ed107784bc74b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06aad479cf44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3489d4f7342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180768fd943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6c753eff34b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e9ecce3e74e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6231bbffa4c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0ef7620d14f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MARKAGARDEN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Skogateigen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bjorn@bobyggjaren.no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