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be8e9b7aec45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46076d0dbc4415"/>
  </p:sldMasterIdLst>
  <p:sldIdLst>
    <p:sldId xmlns:r="http://schemas.openxmlformats.org/officeDocument/2006/relationships" id="256" r:id="R821ada466bb44cf6"/>
    <p:sldId xmlns:r="http://schemas.openxmlformats.org/officeDocument/2006/relationships" id="257" r:id="Rc6707cce7ea646f0"/>
    <p:sldId xmlns:r="http://schemas.openxmlformats.org/officeDocument/2006/relationships" id="258" r:id="R49857479b7fb4885"/>
    <p:sldId xmlns:r="http://schemas.openxmlformats.org/officeDocument/2006/relationships" id="259" r:id="Rd822cc9b85694386"/>
    <p:sldId xmlns:r="http://schemas.openxmlformats.org/officeDocument/2006/relationships" id="260" r:id="R358107ae127f4d7e"/>
    <p:sldId xmlns:r="http://schemas.openxmlformats.org/officeDocument/2006/relationships" id="261" r:id="Raeefd6d2ab2843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6076d0dbc4415" /><Relationship Type="http://schemas.openxmlformats.org/officeDocument/2006/relationships/slide" Target="/ppt/slides/slide1.xml" Id="R821ada466bb44cf6" /><Relationship Type="http://schemas.openxmlformats.org/officeDocument/2006/relationships/slide" Target="/ppt/slides/slide2.xml" Id="Rc6707cce7ea646f0" /><Relationship Type="http://schemas.openxmlformats.org/officeDocument/2006/relationships/slide" Target="/ppt/slides/slide3.xml" Id="R49857479b7fb4885" /><Relationship Type="http://schemas.openxmlformats.org/officeDocument/2006/relationships/slide" Target="/ppt/slides/slide4.xml" Id="Rd822cc9b85694386" /><Relationship Type="http://schemas.openxmlformats.org/officeDocument/2006/relationships/slide" Target="/ppt/slides/slide5.xml" Id="R358107ae127f4d7e" /><Relationship Type="http://schemas.openxmlformats.org/officeDocument/2006/relationships/slide" Target="/ppt/slides/slide6.xml" Id="Raeefd6d2ab2843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68d205c6949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a295e4fd040cf" /><Relationship Type="http://schemas.openxmlformats.org/officeDocument/2006/relationships/theme" Target="/ppt/slideMasters/theme/theme1.xml" Id="R2fe5f895ebd2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ba295e4fd040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e0c4c87ea48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4eafa667f4a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53733d1c34f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58110194a4c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d28e43abe42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622c8d0db4d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SOGN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 INVESTMENT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 ANNE-KARIN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991 809 430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