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ad68bd879741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a504e27bc54887"/>
  </p:sldMasterIdLst>
  <p:sldIdLst>
    <p:sldId xmlns:r="http://schemas.openxmlformats.org/officeDocument/2006/relationships" id="256" r:id="Rbb6089f4504b4085"/>
    <p:sldId xmlns:r="http://schemas.openxmlformats.org/officeDocument/2006/relationships" id="257" r:id="R0805511fe0124a33"/>
    <p:sldId xmlns:r="http://schemas.openxmlformats.org/officeDocument/2006/relationships" id="258" r:id="R7967b1d711e040ff"/>
    <p:sldId xmlns:r="http://schemas.openxmlformats.org/officeDocument/2006/relationships" id="259" r:id="R18b9171bf200452d"/>
    <p:sldId xmlns:r="http://schemas.openxmlformats.org/officeDocument/2006/relationships" id="260" r:id="R261f3e587b254c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a504e27bc54887" /><Relationship Type="http://schemas.openxmlformats.org/officeDocument/2006/relationships/slide" Target="/ppt/slides/slide1.xml" Id="Rbb6089f4504b4085" /><Relationship Type="http://schemas.openxmlformats.org/officeDocument/2006/relationships/slide" Target="/ppt/slides/slide2.xml" Id="R0805511fe0124a33" /><Relationship Type="http://schemas.openxmlformats.org/officeDocument/2006/relationships/slide" Target="/ppt/slides/slide3.xml" Id="R7967b1d711e040ff" /><Relationship Type="http://schemas.openxmlformats.org/officeDocument/2006/relationships/slide" Target="/ppt/slides/slide4.xml" Id="R18b9171bf200452d" /><Relationship Type="http://schemas.openxmlformats.org/officeDocument/2006/relationships/slide" Target="/ppt/slides/slide5.xml" Id="R261f3e587b254c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7031d1e88a46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857043e664eb2" /><Relationship Type="http://schemas.openxmlformats.org/officeDocument/2006/relationships/theme" Target="/ppt/slideMasters/theme/theme1.xml" Id="Rd19eb81db79c42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b857043e664e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2ede829a24f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8f316af8a4b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501e7d8fb43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8bc83d17040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1116cb3024a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ÅTEIGEN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ÅTEIGEN ENTREPRENØR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Odderheisløyfen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991 808 310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