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660bf0d4b24b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3ea9af6614a80"/>
  </p:sldMasterIdLst>
  <p:sldIdLst>
    <p:sldId xmlns:r="http://schemas.openxmlformats.org/officeDocument/2006/relationships" id="256" r:id="R4383585f77f54877"/>
    <p:sldId xmlns:r="http://schemas.openxmlformats.org/officeDocument/2006/relationships" id="257" r:id="Rfd50e2fb75214e37"/>
    <p:sldId xmlns:r="http://schemas.openxmlformats.org/officeDocument/2006/relationships" id="258" r:id="R9c3259e02cd24e70"/>
    <p:sldId xmlns:r="http://schemas.openxmlformats.org/officeDocument/2006/relationships" id="259" r:id="Rceeec18ef2d44bc3"/>
    <p:sldId xmlns:r="http://schemas.openxmlformats.org/officeDocument/2006/relationships" id="260" r:id="R5e943e380eb94e5c"/>
    <p:sldId xmlns:r="http://schemas.openxmlformats.org/officeDocument/2006/relationships" id="261" r:id="Re831de07a456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3ea9af6614a80" /><Relationship Type="http://schemas.openxmlformats.org/officeDocument/2006/relationships/slide" Target="/ppt/slides/slide1.xml" Id="R4383585f77f54877" /><Relationship Type="http://schemas.openxmlformats.org/officeDocument/2006/relationships/slide" Target="/ppt/slides/slide2.xml" Id="Rfd50e2fb75214e37" /><Relationship Type="http://schemas.openxmlformats.org/officeDocument/2006/relationships/slide" Target="/ppt/slides/slide3.xml" Id="R9c3259e02cd24e70" /><Relationship Type="http://schemas.openxmlformats.org/officeDocument/2006/relationships/slide" Target="/ppt/slides/slide4.xml" Id="Rceeec18ef2d44bc3" /><Relationship Type="http://schemas.openxmlformats.org/officeDocument/2006/relationships/slide" Target="/ppt/slides/slide5.xml" Id="R5e943e380eb94e5c" /><Relationship Type="http://schemas.openxmlformats.org/officeDocument/2006/relationships/slide" Target="/ppt/slides/slide6.xml" Id="Re831de07a456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01c44e8474e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6dceb10d843f6" /><Relationship Type="http://schemas.openxmlformats.org/officeDocument/2006/relationships/theme" Target="/ppt/slideMasters/theme/theme1.xml" Id="Ra16d4bd1e57e43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c6dceb10d8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fa833d11c4f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f99b0bdfa4d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1b0c06f2847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386f7f8ef48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02b6cd95d4f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39ac55608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