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2068914bd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3ddbcc99a64a6f"/>
  </p:sldMasterIdLst>
  <p:sldIdLst>
    <p:sldId xmlns:r="http://schemas.openxmlformats.org/officeDocument/2006/relationships" id="256" r:id="R4319000fcf1c4dd8"/>
    <p:sldId xmlns:r="http://schemas.openxmlformats.org/officeDocument/2006/relationships" id="257" r:id="Rb8b439eb79e04579"/>
    <p:sldId xmlns:r="http://schemas.openxmlformats.org/officeDocument/2006/relationships" id="258" r:id="R85069cf1e922492b"/>
    <p:sldId xmlns:r="http://schemas.openxmlformats.org/officeDocument/2006/relationships" id="259" r:id="Raf92ab9081e541ca"/>
    <p:sldId xmlns:r="http://schemas.openxmlformats.org/officeDocument/2006/relationships" id="260" r:id="R9d3bd67c9f7c4455"/>
    <p:sldId xmlns:r="http://schemas.openxmlformats.org/officeDocument/2006/relationships" id="261" r:id="R936ba77928bd4fe3"/>
    <p:sldId xmlns:r="http://schemas.openxmlformats.org/officeDocument/2006/relationships" id="262" r:id="R798c9dd29213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ddbcc99a64a6f" /><Relationship Type="http://schemas.openxmlformats.org/officeDocument/2006/relationships/slide" Target="/ppt/slides/slide1.xml" Id="R4319000fcf1c4dd8" /><Relationship Type="http://schemas.openxmlformats.org/officeDocument/2006/relationships/slide" Target="/ppt/slides/slide2.xml" Id="Rb8b439eb79e04579" /><Relationship Type="http://schemas.openxmlformats.org/officeDocument/2006/relationships/slide" Target="/ppt/slides/slide3.xml" Id="R85069cf1e922492b" /><Relationship Type="http://schemas.openxmlformats.org/officeDocument/2006/relationships/slide" Target="/ppt/slides/slide4.xml" Id="Raf92ab9081e541ca" /><Relationship Type="http://schemas.openxmlformats.org/officeDocument/2006/relationships/slide" Target="/ppt/slides/slide5.xml" Id="R9d3bd67c9f7c4455" /><Relationship Type="http://schemas.openxmlformats.org/officeDocument/2006/relationships/slide" Target="/ppt/slides/slide6.xml" Id="R936ba77928bd4fe3" /><Relationship Type="http://schemas.openxmlformats.org/officeDocument/2006/relationships/slide" Target="/ppt/slides/slide7.xml" Id="R798c9dd29213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40d2104e44f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4a59ec0ad43e8" /><Relationship Type="http://schemas.openxmlformats.org/officeDocument/2006/relationships/theme" Target="/ppt/slideMasters/theme/theme1.xml" Id="Rb2d79f759ed4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4a59ec0ad43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bc54792484a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d1b454edc49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3f62b35dd4d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a12379fa149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6c1f1268f45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4d9aad5494f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ba90ec037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