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809ab5292c43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31ebadc36a4129"/>
  </p:sldMasterIdLst>
  <p:sldIdLst>
    <p:sldId xmlns:r="http://schemas.openxmlformats.org/officeDocument/2006/relationships" id="256" r:id="Rc95b83bd7fd04ab5"/>
    <p:sldId xmlns:r="http://schemas.openxmlformats.org/officeDocument/2006/relationships" id="257" r:id="R7bea58590b3e400a"/>
    <p:sldId xmlns:r="http://schemas.openxmlformats.org/officeDocument/2006/relationships" id="258" r:id="R5685f2af61a344d7"/>
    <p:sldId xmlns:r="http://schemas.openxmlformats.org/officeDocument/2006/relationships" id="259" r:id="R3de5e1bffb034d3a"/>
    <p:sldId xmlns:r="http://schemas.openxmlformats.org/officeDocument/2006/relationships" id="260" r:id="R6de5c31fc1ae4478"/>
    <p:sldId xmlns:r="http://schemas.openxmlformats.org/officeDocument/2006/relationships" id="261" r:id="Re083bf824bc34915"/>
    <p:sldId xmlns:r="http://schemas.openxmlformats.org/officeDocument/2006/relationships" id="262" r:id="Rabe1836b57ef40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31ebadc36a4129" /><Relationship Type="http://schemas.openxmlformats.org/officeDocument/2006/relationships/slide" Target="/ppt/slides/slide1.xml" Id="Rc95b83bd7fd04ab5" /><Relationship Type="http://schemas.openxmlformats.org/officeDocument/2006/relationships/slide" Target="/ppt/slides/slide2.xml" Id="R7bea58590b3e400a" /><Relationship Type="http://schemas.openxmlformats.org/officeDocument/2006/relationships/slide" Target="/ppt/slides/slide3.xml" Id="R5685f2af61a344d7" /><Relationship Type="http://schemas.openxmlformats.org/officeDocument/2006/relationships/slide" Target="/ppt/slides/slide4.xml" Id="R3de5e1bffb034d3a" /><Relationship Type="http://schemas.openxmlformats.org/officeDocument/2006/relationships/slide" Target="/ppt/slides/slide5.xml" Id="R6de5c31fc1ae4478" /><Relationship Type="http://schemas.openxmlformats.org/officeDocument/2006/relationships/slide" Target="/ppt/slides/slide6.xml" Id="Re083bf824bc34915" /><Relationship Type="http://schemas.openxmlformats.org/officeDocument/2006/relationships/slide" Target="/ppt/slides/slide7.xml" Id="Rabe1836b57ef40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74259b4c954a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2228b262d4c89" /><Relationship Type="http://schemas.openxmlformats.org/officeDocument/2006/relationships/theme" Target="/ppt/slideMasters/theme/theme1.xml" Id="R137e663e966c4f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42228b262d4c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3aaed544847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76b1e96f54c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fe7a02d5342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03f03e72342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a944e1e114d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7d1b79af44e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2320666d844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JOTOCO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JOTOCO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242 879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1 007 153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 JOHNNY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Søster Mathildes gate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991 681 663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