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afe48c378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1b3a673594d37"/>
  </p:sldMasterIdLst>
  <p:sldIdLst>
    <p:sldId xmlns:r="http://schemas.openxmlformats.org/officeDocument/2006/relationships" id="256" r:id="R37687d7917cb4035"/>
    <p:sldId xmlns:r="http://schemas.openxmlformats.org/officeDocument/2006/relationships" id="257" r:id="R0c8186c0b9734311"/>
    <p:sldId xmlns:r="http://schemas.openxmlformats.org/officeDocument/2006/relationships" id="258" r:id="R01e00025a43b413e"/>
    <p:sldId xmlns:r="http://schemas.openxmlformats.org/officeDocument/2006/relationships" id="259" r:id="R7cceab0694a64065"/>
    <p:sldId xmlns:r="http://schemas.openxmlformats.org/officeDocument/2006/relationships" id="260" r:id="Ra00cd1bc9a234ea9"/>
    <p:sldId xmlns:r="http://schemas.openxmlformats.org/officeDocument/2006/relationships" id="261" r:id="R7c6a5730cd224b3b"/>
    <p:sldId xmlns:r="http://schemas.openxmlformats.org/officeDocument/2006/relationships" id="262" r:id="R29e89fcb0210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1b3a673594d37" /><Relationship Type="http://schemas.openxmlformats.org/officeDocument/2006/relationships/slide" Target="/ppt/slides/slide1.xml" Id="R37687d7917cb4035" /><Relationship Type="http://schemas.openxmlformats.org/officeDocument/2006/relationships/slide" Target="/ppt/slides/slide2.xml" Id="R0c8186c0b9734311" /><Relationship Type="http://schemas.openxmlformats.org/officeDocument/2006/relationships/slide" Target="/ppt/slides/slide3.xml" Id="R01e00025a43b413e" /><Relationship Type="http://schemas.openxmlformats.org/officeDocument/2006/relationships/slide" Target="/ppt/slides/slide4.xml" Id="R7cceab0694a64065" /><Relationship Type="http://schemas.openxmlformats.org/officeDocument/2006/relationships/slide" Target="/ppt/slides/slide5.xml" Id="Ra00cd1bc9a234ea9" /><Relationship Type="http://schemas.openxmlformats.org/officeDocument/2006/relationships/slide" Target="/ppt/slides/slide6.xml" Id="R7c6a5730cd224b3b" /><Relationship Type="http://schemas.openxmlformats.org/officeDocument/2006/relationships/slide" Target="/ppt/slides/slide7.xml" Id="R29e89fcb0210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ca19c76d1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96354ab7a4c47" /><Relationship Type="http://schemas.openxmlformats.org/officeDocument/2006/relationships/theme" Target="/ppt/slideMasters/theme/theme1.xml" Id="Rd55d88b68a63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96354ab7a4c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e9d7c129b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9082a80c1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0d1649a941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9cb2779540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df409820140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ad06b7d6c42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aa04fb630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