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af0d7b72af45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fcfecb6d184384"/>
  </p:sldMasterIdLst>
  <p:sldIdLst>
    <p:sldId xmlns:r="http://schemas.openxmlformats.org/officeDocument/2006/relationships" id="256" r:id="R990f40ec081b4f6a"/>
    <p:sldId xmlns:r="http://schemas.openxmlformats.org/officeDocument/2006/relationships" id="257" r:id="Rf0b77b7b8588431f"/>
    <p:sldId xmlns:r="http://schemas.openxmlformats.org/officeDocument/2006/relationships" id="258" r:id="R5124916613294a50"/>
    <p:sldId xmlns:r="http://schemas.openxmlformats.org/officeDocument/2006/relationships" id="259" r:id="R4994caba6dfb49ae"/>
    <p:sldId xmlns:r="http://schemas.openxmlformats.org/officeDocument/2006/relationships" id="260" r:id="Ra05b298c11954bd3"/>
    <p:sldId xmlns:r="http://schemas.openxmlformats.org/officeDocument/2006/relationships" id="261" r:id="R21e5e65866624924"/>
    <p:sldId xmlns:r="http://schemas.openxmlformats.org/officeDocument/2006/relationships" id="262" r:id="Rc9a0dca5204046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cfecb6d184384" /><Relationship Type="http://schemas.openxmlformats.org/officeDocument/2006/relationships/slide" Target="/ppt/slides/slide1.xml" Id="R990f40ec081b4f6a" /><Relationship Type="http://schemas.openxmlformats.org/officeDocument/2006/relationships/slide" Target="/ppt/slides/slide2.xml" Id="Rf0b77b7b8588431f" /><Relationship Type="http://schemas.openxmlformats.org/officeDocument/2006/relationships/slide" Target="/ppt/slides/slide3.xml" Id="R5124916613294a50" /><Relationship Type="http://schemas.openxmlformats.org/officeDocument/2006/relationships/slide" Target="/ppt/slides/slide4.xml" Id="R4994caba6dfb49ae" /><Relationship Type="http://schemas.openxmlformats.org/officeDocument/2006/relationships/slide" Target="/ppt/slides/slide5.xml" Id="Ra05b298c11954bd3" /><Relationship Type="http://schemas.openxmlformats.org/officeDocument/2006/relationships/slide" Target="/ppt/slides/slide6.xml" Id="R21e5e65866624924" /><Relationship Type="http://schemas.openxmlformats.org/officeDocument/2006/relationships/slide" Target="/ppt/slides/slide7.xml" Id="Rc9a0dca5204046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3829702b6e4a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eb81b2ed44ac9" /><Relationship Type="http://schemas.openxmlformats.org/officeDocument/2006/relationships/theme" Target="/ppt/slideMasters/theme/theme1.xml" Id="R412b5211a7fb48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8eb81b2ed44a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26e2866ef43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6c935408849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48af4da7044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a86500c2e4f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2f7ae51614f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8ca7a25ca43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0095633ec4f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TYGLE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TYGLE EIENDOM AS ble etablert [år] og holder til i Håvik.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5 479 943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2 447 342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1 749 572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5 193 827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5 750 379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TYGLE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Smidjebergvegen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4265 Håvik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991 016 821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TYGLE EIENDOM AS</a:t>
            </a:r>
          </a:p>
        </p:txBody>
      </p:sp>
    </p:spTree>
  </p:cSld>
  <p:clrMapOvr>
    <a:masterClrMapping xmlns:a="http://schemas.openxmlformats.org/drawingml/2006/main"/>
  </p:clrMapOvr>
</p:sld>
</file>