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0d221097e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daa59b43844afc"/>
  </p:sldMasterIdLst>
  <p:sldIdLst>
    <p:sldId xmlns:r="http://schemas.openxmlformats.org/officeDocument/2006/relationships" id="256" r:id="R7b9443acb4a7405a"/>
    <p:sldId xmlns:r="http://schemas.openxmlformats.org/officeDocument/2006/relationships" id="257" r:id="R72308a533a6444c5"/>
    <p:sldId xmlns:r="http://schemas.openxmlformats.org/officeDocument/2006/relationships" id="258" r:id="Rba13aeb8df0d431e"/>
    <p:sldId xmlns:r="http://schemas.openxmlformats.org/officeDocument/2006/relationships" id="259" r:id="R567d86240c584270"/>
    <p:sldId xmlns:r="http://schemas.openxmlformats.org/officeDocument/2006/relationships" id="260" r:id="R3f4fec16f9bc48ac"/>
    <p:sldId xmlns:r="http://schemas.openxmlformats.org/officeDocument/2006/relationships" id="261" r:id="Rc7f036ef8935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aa59b43844afc" /><Relationship Type="http://schemas.openxmlformats.org/officeDocument/2006/relationships/slide" Target="/ppt/slides/slide1.xml" Id="R7b9443acb4a7405a" /><Relationship Type="http://schemas.openxmlformats.org/officeDocument/2006/relationships/slide" Target="/ppt/slides/slide2.xml" Id="R72308a533a6444c5" /><Relationship Type="http://schemas.openxmlformats.org/officeDocument/2006/relationships/slide" Target="/ppt/slides/slide3.xml" Id="Rba13aeb8df0d431e" /><Relationship Type="http://schemas.openxmlformats.org/officeDocument/2006/relationships/slide" Target="/ppt/slides/slide4.xml" Id="R567d86240c584270" /><Relationship Type="http://schemas.openxmlformats.org/officeDocument/2006/relationships/slide" Target="/ppt/slides/slide5.xml" Id="R3f4fec16f9bc48ac" /><Relationship Type="http://schemas.openxmlformats.org/officeDocument/2006/relationships/slide" Target="/ppt/slides/slide6.xml" Id="Rc7f036ef8935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1fc7c4625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f74c487a64885" /><Relationship Type="http://schemas.openxmlformats.org/officeDocument/2006/relationships/theme" Target="/ppt/slideMasters/theme/theme1.xml" Id="R599df2f1f55045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f74c487a6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e3f099e70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fe6538f8947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7475909664b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60f80bb6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ad2b8fd74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badb9bbba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KSH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SVEIN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