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899ed8687941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bf7ef6ad8348c6"/>
  </p:sldMasterIdLst>
  <p:sldIdLst>
    <p:sldId xmlns:r="http://schemas.openxmlformats.org/officeDocument/2006/relationships" id="256" r:id="R0765a1696ff14bcb"/>
    <p:sldId xmlns:r="http://schemas.openxmlformats.org/officeDocument/2006/relationships" id="257" r:id="R030f59e8ef4f4a16"/>
    <p:sldId xmlns:r="http://schemas.openxmlformats.org/officeDocument/2006/relationships" id="258" r:id="Rf725c2262adc493d"/>
    <p:sldId xmlns:r="http://schemas.openxmlformats.org/officeDocument/2006/relationships" id="259" r:id="R205f638c802042ff"/>
    <p:sldId xmlns:r="http://schemas.openxmlformats.org/officeDocument/2006/relationships" id="260" r:id="R9779b564448849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bf7ef6ad8348c6" /><Relationship Type="http://schemas.openxmlformats.org/officeDocument/2006/relationships/slide" Target="/ppt/slides/slide1.xml" Id="R0765a1696ff14bcb" /><Relationship Type="http://schemas.openxmlformats.org/officeDocument/2006/relationships/slide" Target="/ppt/slides/slide2.xml" Id="R030f59e8ef4f4a16" /><Relationship Type="http://schemas.openxmlformats.org/officeDocument/2006/relationships/slide" Target="/ppt/slides/slide3.xml" Id="Rf725c2262adc493d" /><Relationship Type="http://schemas.openxmlformats.org/officeDocument/2006/relationships/slide" Target="/ppt/slides/slide4.xml" Id="R205f638c802042ff" /><Relationship Type="http://schemas.openxmlformats.org/officeDocument/2006/relationships/slide" Target="/ppt/slides/slide5.xml" Id="R9779b564448849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0b93d236254a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feede1c30440e" /><Relationship Type="http://schemas.openxmlformats.org/officeDocument/2006/relationships/theme" Target="/ppt/slideMasters/theme/theme1.xml" Id="R9ebe12e50b2040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dfeede1c3044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9f1c1c47c4d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e4fcce94d4d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c516c7b5848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3cab1757b46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bfa50e25442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PETTERS MARIN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PETTERS 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 MARIN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PETTERS 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PETTERS 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PETTERS 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990 977 607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PETTERS MARIN AS</a:t>
            </a:r>
          </a:p>
        </p:txBody>
      </p:sp>
    </p:spTree>
  </p:cSld>
  <p:clrMapOvr>
    <a:masterClrMapping xmlns:a="http://schemas.openxmlformats.org/drawingml/2006/main"/>
  </p:clrMapOvr>
</p:sld>
</file>