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1313ee18e46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bbe4d354a4413"/>
  </p:sldMasterIdLst>
  <p:sldIdLst>
    <p:sldId xmlns:r="http://schemas.openxmlformats.org/officeDocument/2006/relationships" id="256" r:id="R6247d1a3c9834162"/>
    <p:sldId xmlns:r="http://schemas.openxmlformats.org/officeDocument/2006/relationships" id="257" r:id="Re5a79b8bff06436d"/>
    <p:sldId xmlns:r="http://schemas.openxmlformats.org/officeDocument/2006/relationships" id="258" r:id="Rcc59fd37de57451d"/>
    <p:sldId xmlns:r="http://schemas.openxmlformats.org/officeDocument/2006/relationships" id="259" r:id="Rd98f79f9d0e84f5b"/>
    <p:sldId xmlns:r="http://schemas.openxmlformats.org/officeDocument/2006/relationships" id="260" r:id="R6dbf9b2efdf04e87"/>
    <p:sldId xmlns:r="http://schemas.openxmlformats.org/officeDocument/2006/relationships" id="261" r:id="R0c8198f26ce44ae8"/>
    <p:sldId xmlns:r="http://schemas.openxmlformats.org/officeDocument/2006/relationships" id="262" r:id="R8d5a7db2c460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bbe4d354a4413" /><Relationship Type="http://schemas.openxmlformats.org/officeDocument/2006/relationships/slide" Target="/ppt/slides/slide1.xml" Id="R6247d1a3c9834162" /><Relationship Type="http://schemas.openxmlformats.org/officeDocument/2006/relationships/slide" Target="/ppt/slides/slide2.xml" Id="Re5a79b8bff06436d" /><Relationship Type="http://schemas.openxmlformats.org/officeDocument/2006/relationships/slide" Target="/ppt/slides/slide3.xml" Id="Rcc59fd37de57451d" /><Relationship Type="http://schemas.openxmlformats.org/officeDocument/2006/relationships/slide" Target="/ppt/slides/slide4.xml" Id="Rd98f79f9d0e84f5b" /><Relationship Type="http://schemas.openxmlformats.org/officeDocument/2006/relationships/slide" Target="/ppt/slides/slide5.xml" Id="R6dbf9b2efdf04e87" /><Relationship Type="http://schemas.openxmlformats.org/officeDocument/2006/relationships/slide" Target="/ppt/slides/slide6.xml" Id="R0c8198f26ce44ae8" /><Relationship Type="http://schemas.openxmlformats.org/officeDocument/2006/relationships/slide" Target="/ppt/slides/slide7.xml" Id="R8d5a7db2c460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19183800744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0d5ff7dd54dbd" /><Relationship Type="http://schemas.openxmlformats.org/officeDocument/2006/relationships/theme" Target="/ppt/slideMasters/theme/theme1.xml" Id="R3ad9e35ddf0245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0d5ff7dd5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7779c9eb245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e423ac0664a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60959421848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d84137f0a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30517312b49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cb570cc154f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3694caafb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