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67f20f0e8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af32ff7d841d0"/>
  </p:sldMasterIdLst>
  <p:sldIdLst>
    <p:sldId xmlns:r="http://schemas.openxmlformats.org/officeDocument/2006/relationships" id="256" r:id="Rff2f6994882544fb"/>
    <p:sldId xmlns:r="http://schemas.openxmlformats.org/officeDocument/2006/relationships" id="257" r:id="Ra2c1d29adc214d45"/>
    <p:sldId xmlns:r="http://schemas.openxmlformats.org/officeDocument/2006/relationships" id="258" r:id="R13a1ecf4bc4a4473"/>
    <p:sldId xmlns:r="http://schemas.openxmlformats.org/officeDocument/2006/relationships" id="259" r:id="R7b71a87a949d43e3"/>
    <p:sldId xmlns:r="http://schemas.openxmlformats.org/officeDocument/2006/relationships" id="260" r:id="Rc812dd03fc5e4827"/>
    <p:sldId xmlns:r="http://schemas.openxmlformats.org/officeDocument/2006/relationships" id="261" r:id="R7d1f0832b0e246d0"/>
    <p:sldId xmlns:r="http://schemas.openxmlformats.org/officeDocument/2006/relationships" id="262" r:id="Rfc1a5428e092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af32ff7d841d0" /><Relationship Type="http://schemas.openxmlformats.org/officeDocument/2006/relationships/slide" Target="/ppt/slides/slide1.xml" Id="Rff2f6994882544fb" /><Relationship Type="http://schemas.openxmlformats.org/officeDocument/2006/relationships/slide" Target="/ppt/slides/slide2.xml" Id="Ra2c1d29adc214d45" /><Relationship Type="http://schemas.openxmlformats.org/officeDocument/2006/relationships/slide" Target="/ppt/slides/slide3.xml" Id="R13a1ecf4bc4a4473" /><Relationship Type="http://schemas.openxmlformats.org/officeDocument/2006/relationships/slide" Target="/ppt/slides/slide4.xml" Id="R7b71a87a949d43e3" /><Relationship Type="http://schemas.openxmlformats.org/officeDocument/2006/relationships/slide" Target="/ppt/slides/slide5.xml" Id="Rc812dd03fc5e4827" /><Relationship Type="http://schemas.openxmlformats.org/officeDocument/2006/relationships/slide" Target="/ppt/slides/slide6.xml" Id="R7d1f0832b0e246d0" /><Relationship Type="http://schemas.openxmlformats.org/officeDocument/2006/relationships/slide" Target="/ppt/slides/slide7.xml" Id="Rfc1a5428e092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0cf5a4436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94df524746f7" /><Relationship Type="http://schemas.openxmlformats.org/officeDocument/2006/relationships/theme" Target="/ppt/slideMasters/theme/theme1.xml" Id="R1c6309f05d58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0394df5247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1f07dcc86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66742cb79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8f599b146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1019e8053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88c72cf92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979f528342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fff3336b2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