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278734d4ab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289347013745c8"/>
  </p:sldMasterIdLst>
  <p:sldIdLst>
    <p:sldId xmlns:r="http://schemas.openxmlformats.org/officeDocument/2006/relationships" id="256" r:id="Rd5dd8ad36c0743a9"/>
    <p:sldId xmlns:r="http://schemas.openxmlformats.org/officeDocument/2006/relationships" id="257" r:id="Rb75c5403dede4838"/>
    <p:sldId xmlns:r="http://schemas.openxmlformats.org/officeDocument/2006/relationships" id="258" r:id="R1c86469d67f4488e"/>
    <p:sldId xmlns:r="http://schemas.openxmlformats.org/officeDocument/2006/relationships" id="259" r:id="R329590852fb84e66"/>
    <p:sldId xmlns:r="http://schemas.openxmlformats.org/officeDocument/2006/relationships" id="260" r:id="R92818e3d65fa40a9"/>
    <p:sldId xmlns:r="http://schemas.openxmlformats.org/officeDocument/2006/relationships" id="261" r:id="R80c74eb057424b69"/>
    <p:sldId xmlns:r="http://schemas.openxmlformats.org/officeDocument/2006/relationships" id="262" r:id="R300e602daf61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89347013745c8" /><Relationship Type="http://schemas.openxmlformats.org/officeDocument/2006/relationships/slide" Target="/ppt/slides/slide1.xml" Id="Rd5dd8ad36c0743a9" /><Relationship Type="http://schemas.openxmlformats.org/officeDocument/2006/relationships/slide" Target="/ppt/slides/slide2.xml" Id="Rb75c5403dede4838" /><Relationship Type="http://schemas.openxmlformats.org/officeDocument/2006/relationships/slide" Target="/ppt/slides/slide3.xml" Id="R1c86469d67f4488e" /><Relationship Type="http://schemas.openxmlformats.org/officeDocument/2006/relationships/slide" Target="/ppt/slides/slide4.xml" Id="R329590852fb84e66" /><Relationship Type="http://schemas.openxmlformats.org/officeDocument/2006/relationships/slide" Target="/ppt/slides/slide5.xml" Id="R92818e3d65fa40a9" /><Relationship Type="http://schemas.openxmlformats.org/officeDocument/2006/relationships/slide" Target="/ppt/slides/slide6.xml" Id="R80c74eb057424b69" /><Relationship Type="http://schemas.openxmlformats.org/officeDocument/2006/relationships/slide" Target="/ppt/slides/slide7.xml" Id="R300e602daf61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96097042049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d5bd7beea4552" /><Relationship Type="http://schemas.openxmlformats.org/officeDocument/2006/relationships/theme" Target="/ppt/slideMasters/theme/theme1.xml" Id="Rf300f35fd58c45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dd5bd7beea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550eb11bc48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ac041042e4b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c3aa00ce84c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61b0e9359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752792c8849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f1d1e63c942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0ea0eeba341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