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283b9f11a3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630c2a9f8425d"/>
  </p:sldMasterIdLst>
  <p:sldIdLst>
    <p:sldId xmlns:r="http://schemas.openxmlformats.org/officeDocument/2006/relationships" id="256" r:id="R19dfe620600e475b"/>
    <p:sldId xmlns:r="http://schemas.openxmlformats.org/officeDocument/2006/relationships" id="257" r:id="R1b21246aea4e490a"/>
    <p:sldId xmlns:r="http://schemas.openxmlformats.org/officeDocument/2006/relationships" id="258" r:id="Rfb0ec7b94f654ab7"/>
    <p:sldId xmlns:r="http://schemas.openxmlformats.org/officeDocument/2006/relationships" id="259" r:id="R30dc37cbb212441c"/>
    <p:sldId xmlns:r="http://schemas.openxmlformats.org/officeDocument/2006/relationships" id="260" r:id="R44e0891dddde4f7a"/>
    <p:sldId xmlns:r="http://schemas.openxmlformats.org/officeDocument/2006/relationships" id="261" r:id="R7003e038df074d8f"/>
    <p:sldId xmlns:r="http://schemas.openxmlformats.org/officeDocument/2006/relationships" id="262" r:id="R4c544e027ed7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630c2a9f8425d" /><Relationship Type="http://schemas.openxmlformats.org/officeDocument/2006/relationships/slide" Target="/ppt/slides/slide1.xml" Id="R19dfe620600e475b" /><Relationship Type="http://schemas.openxmlformats.org/officeDocument/2006/relationships/slide" Target="/ppt/slides/slide2.xml" Id="R1b21246aea4e490a" /><Relationship Type="http://schemas.openxmlformats.org/officeDocument/2006/relationships/slide" Target="/ppt/slides/slide3.xml" Id="Rfb0ec7b94f654ab7" /><Relationship Type="http://schemas.openxmlformats.org/officeDocument/2006/relationships/slide" Target="/ppt/slides/slide4.xml" Id="R30dc37cbb212441c" /><Relationship Type="http://schemas.openxmlformats.org/officeDocument/2006/relationships/slide" Target="/ppt/slides/slide5.xml" Id="R44e0891dddde4f7a" /><Relationship Type="http://schemas.openxmlformats.org/officeDocument/2006/relationships/slide" Target="/ppt/slides/slide6.xml" Id="R7003e038df074d8f" /><Relationship Type="http://schemas.openxmlformats.org/officeDocument/2006/relationships/slide" Target="/ppt/slides/slide7.xml" Id="R4c544e027ed7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c2471b777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4a18d9d5f45b7" /><Relationship Type="http://schemas.openxmlformats.org/officeDocument/2006/relationships/theme" Target="/ppt/slideMasters/theme/theme1.xml" Id="R636b16c501e1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4a18d9d5f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5eb3ebb63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d0336dca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33c8e45ac47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ba21d2ac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0ed393c77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3c47d7bdb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bb670cd71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