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f9eb94c92c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c0a159864a492d"/>
  </p:sldMasterIdLst>
  <p:sldIdLst>
    <p:sldId xmlns:r="http://schemas.openxmlformats.org/officeDocument/2006/relationships" id="256" r:id="R89ba3653f200467a"/>
    <p:sldId xmlns:r="http://schemas.openxmlformats.org/officeDocument/2006/relationships" id="257" r:id="R5073c376774c4b41"/>
    <p:sldId xmlns:r="http://schemas.openxmlformats.org/officeDocument/2006/relationships" id="258" r:id="Rcdcecc59f1f649d1"/>
    <p:sldId xmlns:r="http://schemas.openxmlformats.org/officeDocument/2006/relationships" id="259" r:id="R7e1201dce36e49df"/>
    <p:sldId xmlns:r="http://schemas.openxmlformats.org/officeDocument/2006/relationships" id="260" r:id="R2348ab40a2944321"/>
    <p:sldId xmlns:r="http://schemas.openxmlformats.org/officeDocument/2006/relationships" id="261" r:id="Rb586641c38714d15"/>
    <p:sldId xmlns:r="http://schemas.openxmlformats.org/officeDocument/2006/relationships" id="262" r:id="Re397f0c9164349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0a159864a492d" /><Relationship Type="http://schemas.openxmlformats.org/officeDocument/2006/relationships/slide" Target="/ppt/slides/slide1.xml" Id="R89ba3653f200467a" /><Relationship Type="http://schemas.openxmlformats.org/officeDocument/2006/relationships/slide" Target="/ppt/slides/slide2.xml" Id="R5073c376774c4b41" /><Relationship Type="http://schemas.openxmlformats.org/officeDocument/2006/relationships/slide" Target="/ppt/slides/slide3.xml" Id="Rcdcecc59f1f649d1" /><Relationship Type="http://schemas.openxmlformats.org/officeDocument/2006/relationships/slide" Target="/ppt/slides/slide4.xml" Id="R7e1201dce36e49df" /><Relationship Type="http://schemas.openxmlformats.org/officeDocument/2006/relationships/slide" Target="/ppt/slides/slide5.xml" Id="R2348ab40a2944321" /><Relationship Type="http://schemas.openxmlformats.org/officeDocument/2006/relationships/slide" Target="/ppt/slides/slide6.xml" Id="Rb586641c38714d15" /><Relationship Type="http://schemas.openxmlformats.org/officeDocument/2006/relationships/slide" Target="/ppt/slides/slide7.xml" Id="Re397f0c9164349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9ad8d9bf4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70dac28da4a72" /><Relationship Type="http://schemas.openxmlformats.org/officeDocument/2006/relationships/theme" Target="/ppt/slideMasters/theme/theme1.xml" Id="R1486367c33c149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a70dac28da4a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51799a6c54a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a145330dd4d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c9aa3fed042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64f72d3d742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802603f0f45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3be09322f43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a835da37c48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TSCHUDI LOGISTICS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LOGISTICS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9 265 439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−4 768 302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11 984 181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28 530 154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SHIPPING COMPANY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98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