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1d70aa6d9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32b520cb74380"/>
  </p:sldMasterIdLst>
  <p:sldIdLst>
    <p:sldId xmlns:r="http://schemas.openxmlformats.org/officeDocument/2006/relationships" id="256" r:id="Rdc2c449a6bd1437a"/>
    <p:sldId xmlns:r="http://schemas.openxmlformats.org/officeDocument/2006/relationships" id="257" r:id="Rece3d3d5affe4835"/>
    <p:sldId xmlns:r="http://schemas.openxmlformats.org/officeDocument/2006/relationships" id="258" r:id="R0c94fae411fe4147"/>
    <p:sldId xmlns:r="http://schemas.openxmlformats.org/officeDocument/2006/relationships" id="259" r:id="R48cd0c6d326b4362"/>
    <p:sldId xmlns:r="http://schemas.openxmlformats.org/officeDocument/2006/relationships" id="260" r:id="Rf888e98964264188"/>
    <p:sldId xmlns:r="http://schemas.openxmlformats.org/officeDocument/2006/relationships" id="261" r:id="R428dd6f6f1114a3d"/>
    <p:sldId xmlns:r="http://schemas.openxmlformats.org/officeDocument/2006/relationships" id="262" r:id="Rd552137ddd07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32b520cb74380" /><Relationship Type="http://schemas.openxmlformats.org/officeDocument/2006/relationships/slide" Target="/ppt/slides/slide1.xml" Id="Rdc2c449a6bd1437a" /><Relationship Type="http://schemas.openxmlformats.org/officeDocument/2006/relationships/slide" Target="/ppt/slides/slide2.xml" Id="Rece3d3d5affe4835" /><Relationship Type="http://schemas.openxmlformats.org/officeDocument/2006/relationships/slide" Target="/ppt/slides/slide3.xml" Id="R0c94fae411fe4147" /><Relationship Type="http://schemas.openxmlformats.org/officeDocument/2006/relationships/slide" Target="/ppt/slides/slide4.xml" Id="R48cd0c6d326b4362" /><Relationship Type="http://schemas.openxmlformats.org/officeDocument/2006/relationships/slide" Target="/ppt/slides/slide5.xml" Id="Rf888e98964264188" /><Relationship Type="http://schemas.openxmlformats.org/officeDocument/2006/relationships/slide" Target="/ppt/slides/slide6.xml" Id="R428dd6f6f1114a3d" /><Relationship Type="http://schemas.openxmlformats.org/officeDocument/2006/relationships/slide" Target="/ppt/slides/slide7.xml" Id="Rd552137ddd07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5d2e05960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087444dac4560" /><Relationship Type="http://schemas.openxmlformats.org/officeDocument/2006/relationships/theme" Target="/ppt/slideMasters/theme/theme1.xml" Id="R8810d5883435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087444dac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27ddaa207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a3d482d1849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70df1dee4a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78f5ec6da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f59c1a4c42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0912683ab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d1a18aeb348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