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b3f66680e846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639572a7d41bf"/>
  </p:sldMasterIdLst>
  <p:sldIdLst>
    <p:sldId xmlns:r="http://schemas.openxmlformats.org/officeDocument/2006/relationships" id="256" r:id="Rd7b5e74123ef49d9"/>
    <p:sldId xmlns:r="http://schemas.openxmlformats.org/officeDocument/2006/relationships" id="257" r:id="R6f99cb7aa0204790"/>
    <p:sldId xmlns:r="http://schemas.openxmlformats.org/officeDocument/2006/relationships" id="258" r:id="Rb3248f29e8474620"/>
    <p:sldId xmlns:r="http://schemas.openxmlformats.org/officeDocument/2006/relationships" id="259" r:id="Rb9d40e915d054689"/>
    <p:sldId xmlns:r="http://schemas.openxmlformats.org/officeDocument/2006/relationships" id="260" r:id="R3d739f8cd7ed4027"/>
    <p:sldId xmlns:r="http://schemas.openxmlformats.org/officeDocument/2006/relationships" id="261" r:id="Re01b1fac660445f5"/>
    <p:sldId xmlns:r="http://schemas.openxmlformats.org/officeDocument/2006/relationships" id="262" r:id="Rab4da6c372f34f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639572a7d41bf" /><Relationship Type="http://schemas.openxmlformats.org/officeDocument/2006/relationships/slide" Target="/ppt/slides/slide1.xml" Id="Rd7b5e74123ef49d9" /><Relationship Type="http://schemas.openxmlformats.org/officeDocument/2006/relationships/slide" Target="/ppt/slides/slide2.xml" Id="R6f99cb7aa0204790" /><Relationship Type="http://schemas.openxmlformats.org/officeDocument/2006/relationships/slide" Target="/ppt/slides/slide3.xml" Id="Rb3248f29e8474620" /><Relationship Type="http://schemas.openxmlformats.org/officeDocument/2006/relationships/slide" Target="/ppt/slides/slide4.xml" Id="Rb9d40e915d054689" /><Relationship Type="http://schemas.openxmlformats.org/officeDocument/2006/relationships/slide" Target="/ppt/slides/slide5.xml" Id="R3d739f8cd7ed4027" /><Relationship Type="http://schemas.openxmlformats.org/officeDocument/2006/relationships/slide" Target="/ppt/slides/slide6.xml" Id="Re01b1fac660445f5" /><Relationship Type="http://schemas.openxmlformats.org/officeDocument/2006/relationships/slide" Target="/ppt/slides/slide7.xml" Id="Rab4da6c372f34f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dd39ab97c4b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e249489344536" /><Relationship Type="http://schemas.openxmlformats.org/officeDocument/2006/relationships/theme" Target="/ppt/slideMasters/theme/theme1.xml" Id="R9ccaa46e38fb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e2494893445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9ab6476de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a9b1fa0bc45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a6ddc309446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06873e6554d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c10852581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b140fbe3949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8d24ccf5f4f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