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eaeaa45c3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6a312de4b4403"/>
  </p:sldMasterIdLst>
  <p:sldIdLst>
    <p:sldId xmlns:r="http://schemas.openxmlformats.org/officeDocument/2006/relationships" id="256" r:id="R42054f51e9644cae"/>
    <p:sldId xmlns:r="http://schemas.openxmlformats.org/officeDocument/2006/relationships" id="257" r:id="Rf17e375e2e0248e3"/>
    <p:sldId xmlns:r="http://schemas.openxmlformats.org/officeDocument/2006/relationships" id="258" r:id="R409ad31e78a54574"/>
    <p:sldId xmlns:r="http://schemas.openxmlformats.org/officeDocument/2006/relationships" id="259" r:id="R5dcd668a14564d07"/>
    <p:sldId xmlns:r="http://schemas.openxmlformats.org/officeDocument/2006/relationships" id="260" r:id="Rb6ec6230fbe8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6a312de4b4403" /><Relationship Type="http://schemas.openxmlformats.org/officeDocument/2006/relationships/slide" Target="/ppt/slides/slide1.xml" Id="R42054f51e9644cae" /><Relationship Type="http://schemas.openxmlformats.org/officeDocument/2006/relationships/slide" Target="/ppt/slides/slide2.xml" Id="Rf17e375e2e0248e3" /><Relationship Type="http://schemas.openxmlformats.org/officeDocument/2006/relationships/slide" Target="/ppt/slides/slide3.xml" Id="R409ad31e78a54574" /><Relationship Type="http://schemas.openxmlformats.org/officeDocument/2006/relationships/slide" Target="/ppt/slides/slide4.xml" Id="R5dcd668a14564d07" /><Relationship Type="http://schemas.openxmlformats.org/officeDocument/2006/relationships/slide" Target="/ppt/slides/slide5.xml" Id="Rb6ec6230fbe8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f62db14f5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4730c05624dbd" /><Relationship Type="http://schemas.openxmlformats.org/officeDocument/2006/relationships/theme" Target="/ppt/slideMasters/theme/theme1.xml" Id="R181fdc64cb35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f4730c0562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db67cb1bd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90f3689d2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f23ecd72b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4ffc20b10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ef5047450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