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ef1f57863741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bcdc6acfb24953"/>
  </p:sldMasterIdLst>
  <p:sldIdLst>
    <p:sldId xmlns:r="http://schemas.openxmlformats.org/officeDocument/2006/relationships" id="256" r:id="Reed620bde8504b29"/>
    <p:sldId xmlns:r="http://schemas.openxmlformats.org/officeDocument/2006/relationships" id="257" r:id="R3ddf79d5202543d1"/>
    <p:sldId xmlns:r="http://schemas.openxmlformats.org/officeDocument/2006/relationships" id="258" r:id="R2858e54069d9425e"/>
    <p:sldId xmlns:r="http://schemas.openxmlformats.org/officeDocument/2006/relationships" id="259" r:id="R11cdac6c665147f0"/>
    <p:sldId xmlns:r="http://schemas.openxmlformats.org/officeDocument/2006/relationships" id="260" r:id="R91161f0c951249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bcdc6acfb24953" /><Relationship Type="http://schemas.openxmlformats.org/officeDocument/2006/relationships/slide" Target="/ppt/slides/slide1.xml" Id="Reed620bde8504b29" /><Relationship Type="http://schemas.openxmlformats.org/officeDocument/2006/relationships/slide" Target="/ppt/slides/slide2.xml" Id="R3ddf79d5202543d1" /><Relationship Type="http://schemas.openxmlformats.org/officeDocument/2006/relationships/slide" Target="/ppt/slides/slide3.xml" Id="R2858e54069d9425e" /><Relationship Type="http://schemas.openxmlformats.org/officeDocument/2006/relationships/slide" Target="/ppt/slides/slide4.xml" Id="R11cdac6c665147f0" /><Relationship Type="http://schemas.openxmlformats.org/officeDocument/2006/relationships/slide" Target="/ppt/slides/slide5.xml" Id="R91161f0c951249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cfe15f71574d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c504d3dcd42ef" /><Relationship Type="http://schemas.openxmlformats.org/officeDocument/2006/relationships/theme" Target="/ppt/slideMasters/theme/theme1.xml" Id="R67e6e9955c6242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7c504d3dcd42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7d008a4f64e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c9eb79d9f45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4804230cf46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c575dae874f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afadbf60341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HALLHEIMSLIEN 10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