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e61a2f2394f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aae8115f34444a"/>
  </p:sldMasterIdLst>
  <p:sldIdLst>
    <p:sldId xmlns:r="http://schemas.openxmlformats.org/officeDocument/2006/relationships" id="256" r:id="Ra158686de46e4395"/>
    <p:sldId xmlns:r="http://schemas.openxmlformats.org/officeDocument/2006/relationships" id="257" r:id="R145dd2f1d1634361"/>
    <p:sldId xmlns:r="http://schemas.openxmlformats.org/officeDocument/2006/relationships" id="258" r:id="R0a08153a870b4b17"/>
    <p:sldId xmlns:r="http://schemas.openxmlformats.org/officeDocument/2006/relationships" id="259" r:id="R975061b3dea449c1"/>
    <p:sldId xmlns:r="http://schemas.openxmlformats.org/officeDocument/2006/relationships" id="260" r:id="Rb43d14a86dec4aa1"/>
    <p:sldId xmlns:r="http://schemas.openxmlformats.org/officeDocument/2006/relationships" id="261" r:id="R8d5e07512c98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ae8115f34444a" /><Relationship Type="http://schemas.openxmlformats.org/officeDocument/2006/relationships/slide" Target="/ppt/slides/slide1.xml" Id="Ra158686de46e4395" /><Relationship Type="http://schemas.openxmlformats.org/officeDocument/2006/relationships/slide" Target="/ppt/slides/slide2.xml" Id="R145dd2f1d1634361" /><Relationship Type="http://schemas.openxmlformats.org/officeDocument/2006/relationships/slide" Target="/ppt/slides/slide3.xml" Id="R0a08153a870b4b17" /><Relationship Type="http://schemas.openxmlformats.org/officeDocument/2006/relationships/slide" Target="/ppt/slides/slide4.xml" Id="R975061b3dea449c1" /><Relationship Type="http://schemas.openxmlformats.org/officeDocument/2006/relationships/slide" Target="/ppt/slides/slide5.xml" Id="Rb43d14a86dec4aa1" /><Relationship Type="http://schemas.openxmlformats.org/officeDocument/2006/relationships/slide" Target="/ppt/slides/slide6.xml" Id="R8d5e07512c98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ffae462ae43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3b583609f49ea" /><Relationship Type="http://schemas.openxmlformats.org/officeDocument/2006/relationships/theme" Target="/ppt/slideMasters/theme/theme1.xml" Id="R78b7cf33346646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a3b583609f49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f51dfba1946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e02060d034f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26631eef94e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878da929f4e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f1316a72c47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e40c4147c48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