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8d73f35fe54c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b9bf7fba294877"/>
  </p:sldMasterIdLst>
  <p:sldIdLst>
    <p:sldId xmlns:r="http://schemas.openxmlformats.org/officeDocument/2006/relationships" id="256" r:id="Rd0b4b181d2f74f5f"/>
    <p:sldId xmlns:r="http://schemas.openxmlformats.org/officeDocument/2006/relationships" id="257" r:id="R47fdcbdd14df4ed0"/>
    <p:sldId xmlns:r="http://schemas.openxmlformats.org/officeDocument/2006/relationships" id="258" r:id="R6412844f1ecb4ae7"/>
    <p:sldId xmlns:r="http://schemas.openxmlformats.org/officeDocument/2006/relationships" id="259" r:id="R1a358dcf2a8b4c59"/>
    <p:sldId xmlns:r="http://schemas.openxmlformats.org/officeDocument/2006/relationships" id="260" r:id="R0df425fe15c94b09"/>
    <p:sldId xmlns:r="http://schemas.openxmlformats.org/officeDocument/2006/relationships" id="261" r:id="R914d879f52dd492a"/>
    <p:sldId xmlns:r="http://schemas.openxmlformats.org/officeDocument/2006/relationships" id="262" r:id="R0bbfd2ee6b4c40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9bf7fba294877" /><Relationship Type="http://schemas.openxmlformats.org/officeDocument/2006/relationships/slide" Target="/ppt/slides/slide1.xml" Id="Rd0b4b181d2f74f5f" /><Relationship Type="http://schemas.openxmlformats.org/officeDocument/2006/relationships/slide" Target="/ppt/slides/slide2.xml" Id="R47fdcbdd14df4ed0" /><Relationship Type="http://schemas.openxmlformats.org/officeDocument/2006/relationships/slide" Target="/ppt/slides/slide3.xml" Id="R6412844f1ecb4ae7" /><Relationship Type="http://schemas.openxmlformats.org/officeDocument/2006/relationships/slide" Target="/ppt/slides/slide4.xml" Id="R1a358dcf2a8b4c59" /><Relationship Type="http://schemas.openxmlformats.org/officeDocument/2006/relationships/slide" Target="/ppt/slides/slide5.xml" Id="R0df425fe15c94b09" /><Relationship Type="http://schemas.openxmlformats.org/officeDocument/2006/relationships/slide" Target="/ppt/slides/slide6.xml" Id="R914d879f52dd492a" /><Relationship Type="http://schemas.openxmlformats.org/officeDocument/2006/relationships/slide" Target="/ppt/slides/slide7.xml" Id="R0bbfd2ee6b4c40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e22d86c9442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3192d671d46a7" /><Relationship Type="http://schemas.openxmlformats.org/officeDocument/2006/relationships/theme" Target="/ppt/slideMasters/theme/theme1.xml" Id="R157fb562915243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53192d671d46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f6ab03ac744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21273a0a54f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9132d19db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9bff107984d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e9802d38040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723f953b04c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3c0160b0546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56 952 610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62 749 861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