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8de84f0c8e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7eaadac70c4a63"/>
  </p:sldMasterIdLst>
  <p:sldIdLst>
    <p:sldId xmlns:r="http://schemas.openxmlformats.org/officeDocument/2006/relationships" id="256" r:id="Rcc38f029ef064572"/>
    <p:sldId xmlns:r="http://schemas.openxmlformats.org/officeDocument/2006/relationships" id="257" r:id="Rcf356778c2444686"/>
    <p:sldId xmlns:r="http://schemas.openxmlformats.org/officeDocument/2006/relationships" id="258" r:id="R1c4bf610df6948bc"/>
    <p:sldId xmlns:r="http://schemas.openxmlformats.org/officeDocument/2006/relationships" id="259" r:id="Rb84320c6d0ae45be"/>
    <p:sldId xmlns:r="http://schemas.openxmlformats.org/officeDocument/2006/relationships" id="260" r:id="R905168b1e3634090"/>
    <p:sldId xmlns:r="http://schemas.openxmlformats.org/officeDocument/2006/relationships" id="261" r:id="Rc9a7c32f71ce4817"/>
    <p:sldId xmlns:r="http://schemas.openxmlformats.org/officeDocument/2006/relationships" id="262" r:id="R6d454e17da664c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eaadac70c4a63" /><Relationship Type="http://schemas.openxmlformats.org/officeDocument/2006/relationships/slide" Target="/ppt/slides/slide1.xml" Id="Rcc38f029ef064572" /><Relationship Type="http://schemas.openxmlformats.org/officeDocument/2006/relationships/slide" Target="/ppt/slides/slide2.xml" Id="Rcf356778c2444686" /><Relationship Type="http://schemas.openxmlformats.org/officeDocument/2006/relationships/slide" Target="/ppt/slides/slide3.xml" Id="R1c4bf610df6948bc" /><Relationship Type="http://schemas.openxmlformats.org/officeDocument/2006/relationships/slide" Target="/ppt/slides/slide4.xml" Id="Rb84320c6d0ae45be" /><Relationship Type="http://schemas.openxmlformats.org/officeDocument/2006/relationships/slide" Target="/ppt/slides/slide5.xml" Id="R905168b1e3634090" /><Relationship Type="http://schemas.openxmlformats.org/officeDocument/2006/relationships/slide" Target="/ppt/slides/slide6.xml" Id="Rc9a7c32f71ce4817" /><Relationship Type="http://schemas.openxmlformats.org/officeDocument/2006/relationships/slide" Target="/ppt/slides/slide7.xml" Id="R6d454e17da664c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cd1a1c6be4b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9030b58a641b4" /><Relationship Type="http://schemas.openxmlformats.org/officeDocument/2006/relationships/theme" Target="/ppt/slideMasters/theme/theme1.xml" Id="Rfa177f77cd634b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39030b58a641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e8242fd72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c68012449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4f1812d404a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5e8592ce1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21b4233244c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d4a22929545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e669a159044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LEAH INVEST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2 307 976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18 758 148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18 692 148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ALFRED GUSLAND 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Kvernbakken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990 306 621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LEAH INVEST AS</a:t>
            </a:r>
          </a:p>
        </p:txBody>
      </p:sp>
    </p:spTree>
  </p:cSld>
  <p:clrMapOvr>
    <a:masterClrMapping xmlns:a="http://schemas.openxmlformats.org/drawingml/2006/main"/>
  </p:clrMapOvr>
</p:sld>
</file>