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880cdf657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6c628dfdc44cc"/>
  </p:sldMasterIdLst>
  <p:sldIdLst>
    <p:sldId xmlns:r="http://schemas.openxmlformats.org/officeDocument/2006/relationships" id="256" r:id="R54e26c2d3218464a"/>
    <p:sldId xmlns:r="http://schemas.openxmlformats.org/officeDocument/2006/relationships" id="257" r:id="Rf01a0233afc7445b"/>
    <p:sldId xmlns:r="http://schemas.openxmlformats.org/officeDocument/2006/relationships" id="258" r:id="R2f83c7780bad43f4"/>
    <p:sldId xmlns:r="http://schemas.openxmlformats.org/officeDocument/2006/relationships" id="259" r:id="R9afe88290cba4a03"/>
    <p:sldId xmlns:r="http://schemas.openxmlformats.org/officeDocument/2006/relationships" id="260" r:id="Raab0035c4c944f60"/>
    <p:sldId xmlns:r="http://schemas.openxmlformats.org/officeDocument/2006/relationships" id="261" r:id="R6510cb98ac21448f"/>
    <p:sldId xmlns:r="http://schemas.openxmlformats.org/officeDocument/2006/relationships" id="262" r:id="R13f94598eff642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6c628dfdc44cc" /><Relationship Type="http://schemas.openxmlformats.org/officeDocument/2006/relationships/slide" Target="/ppt/slides/slide1.xml" Id="R54e26c2d3218464a" /><Relationship Type="http://schemas.openxmlformats.org/officeDocument/2006/relationships/slide" Target="/ppt/slides/slide2.xml" Id="Rf01a0233afc7445b" /><Relationship Type="http://schemas.openxmlformats.org/officeDocument/2006/relationships/slide" Target="/ppt/slides/slide3.xml" Id="R2f83c7780bad43f4" /><Relationship Type="http://schemas.openxmlformats.org/officeDocument/2006/relationships/slide" Target="/ppt/slides/slide4.xml" Id="R9afe88290cba4a03" /><Relationship Type="http://schemas.openxmlformats.org/officeDocument/2006/relationships/slide" Target="/ppt/slides/slide5.xml" Id="Raab0035c4c944f60" /><Relationship Type="http://schemas.openxmlformats.org/officeDocument/2006/relationships/slide" Target="/ppt/slides/slide6.xml" Id="R6510cb98ac21448f" /><Relationship Type="http://schemas.openxmlformats.org/officeDocument/2006/relationships/slide" Target="/ppt/slides/slide7.xml" Id="R13f94598eff642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33f14a6ae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9c1c5fe548e2" /><Relationship Type="http://schemas.openxmlformats.org/officeDocument/2006/relationships/theme" Target="/ppt/slideMasters/theme/theme1.xml" Id="R2eef4a57a99c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39c1c5fe5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f1c339917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0d32a3d6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dcc7e70d5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f3cf91c43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c9806883e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fdfec8c5340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588dc5c2c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