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f83317125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754e2ce1848d5"/>
  </p:sldMasterIdLst>
  <p:sldIdLst>
    <p:sldId xmlns:r="http://schemas.openxmlformats.org/officeDocument/2006/relationships" id="256" r:id="Rf16b4124db0f4978"/>
    <p:sldId xmlns:r="http://schemas.openxmlformats.org/officeDocument/2006/relationships" id="257" r:id="Rf87576c567bc4912"/>
    <p:sldId xmlns:r="http://schemas.openxmlformats.org/officeDocument/2006/relationships" id="258" r:id="R5048b84eee444174"/>
    <p:sldId xmlns:r="http://schemas.openxmlformats.org/officeDocument/2006/relationships" id="259" r:id="R60884c6b204c4855"/>
    <p:sldId xmlns:r="http://schemas.openxmlformats.org/officeDocument/2006/relationships" id="260" r:id="Ra9af3eb719a44ed6"/>
    <p:sldId xmlns:r="http://schemas.openxmlformats.org/officeDocument/2006/relationships" id="261" r:id="Reeff5d37bea94b70"/>
    <p:sldId xmlns:r="http://schemas.openxmlformats.org/officeDocument/2006/relationships" id="262" r:id="Rac8de9c992e84f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754e2ce1848d5" /><Relationship Type="http://schemas.openxmlformats.org/officeDocument/2006/relationships/slide" Target="/ppt/slides/slide1.xml" Id="Rf16b4124db0f4978" /><Relationship Type="http://schemas.openxmlformats.org/officeDocument/2006/relationships/slide" Target="/ppt/slides/slide2.xml" Id="Rf87576c567bc4912" /><Relationship Type="http://schemas.openxmlformats.org/officeDocument/2006/relationships/slide" Target="/ppt/slides/slide3.xml" Id="R5048b84eee444174" /><Relationship Type="http://schemas.openxmlformats.org/officeDocument/2006/relationships/slide" Target="/ppt/slides/slide4.xml" Id="R60884c6b204c4855" /><Relationship Type="http://schemas.openxmlformats.org/officeDocument/2006/relationships/slide" Target="/ppt/slides/slide5.xml" Id="Ra9af3eb719a44ed6" /><Relationship Type="http://schemas.openxmlformats.org/officeDocument/2006/relationships/slide" Target="/ppt/slides/slide6.xml" Id="Reeff5d37bea94b70" /><Relationship Type="http://schemas.openxmlformats.org/officeDocument/2006/relationships/slide" Target="/ppt/slides/slide7.xml" Id="Rac8de9c992e84f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5b5821f34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caa2fcbf4063" /><Relationship Type="http://schemas.openxmlformats.org/officeDocument/2006/relationships/theme" Target="/ppt/slideMasters/theme/theme1.xml" Id="Re27ff90e71f7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fcaa2fcbf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287fc42c7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ee776b80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e4ec6a189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750f8800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0364dcc0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32ef8db4f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98289b78b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