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9666d680044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1cd35a4a946e6"/>
  </p:sldMasterIdLst>
  <p:sldIdLst>
    <p:sldId xmlns:r="http://schemas.openxmlformats.org/officeDocument/2006/relationships" id="256" r:id="Re2be95d5dcb74ef0"/>
    <p:sldId xmlns:r="http://schemas.openxmlformats.org/officeDocument/2006/relationships" id="257" r:id="Rb893b87d557942cb"/>
    <p:sldId xmlns:r="http://schemas.openxmlformats.org/officeDocument/2006/relationships" id="258" r:id="R7a4e3b60b06a4df0"/>
    <p:sldId xmlns:r="http://schemas.openxmlformats.org/officeDocument/2006/relationships" id="259" r:id="R9e774d67ee4b4fc6"/>
    <p:sldId xmlns:r="http://schemas.openxmlformats.org/officeDocument/2006/relationships" id="260" r:id="R4b96bbf21a5941fa"/>
    <p:sldId xmlns:r="http://schemas.openxmlformats.org/officeDocument/2006/relationships" id="261" r:id="Rd7ee128b0fb842a7"/>
    <p:sldId xmlns:r="http://schemas.openxmlformats.org/officeDocument/2006/relationships" id="262" r:id="R7f34248c5d10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1cd35a4a946e6" /><Relationship Type="http://schemas.openxmlformats.org/officeDocument/2006/relationships/slide" Target="/ppt/slides/slide1.xml" Id="Re2be95d5dcb74ef0" /><Relationship Type="http://schemas.openxmlformats.org/officeDocument/2006/relationships/slide" Target="/ppt/slides/slide2.xml" Id="Rb893b87d557942cb" /><Relationship Type="http://schemas.openxmlformats.org/officeDocument/2006/relationships/slide" Target="/ppt/slides/slide3.xml" Id="R7a4e3b60b06a4df0" /><Relationship Type="http://schemas.openxmlformats.org/officeDocument/2006/relationships/slide" Target="/ppt/slides/slide4.xml" Id="R9e774d67ee4b4fc6" /><Relationship Type="http://schemas.openxmlformats.org/officeDocument/2006/relationships/slide" Target="/ppt/slides/slide5.xml" Id="R4b96bbf21a5941fa" /><Relationship Type="http://schemas.openxmlformats.org/officeDocument/2006/relationships/slide" Target="/ppt/slides/slide6.xml" Id="Rd7ee128b0fb842a7" /><Relationship Type="http://schemas.openxmlformats.org/officeDocument/2006/relationships/slide" Target="/ppt/slides/slide7.xml" Id="R7f34248c5d10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6ec9e1ff9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b0bf5692442aa" /><Relationship Type="http://schemas.openxmlformats.org/officeDocument/2006/relationships/theme" Target="/ppt/slideMasters/theme/theme1.xml" Id="Re474e52b77ea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b0bf56924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ca87bf4e9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bbae7a28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6e418442e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1518d2dab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372dfe71c4f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6c34283d1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e9cb5b082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