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c49b3e155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106f82a7dd415b"/>
  </p:sldMasterIdLst>
  <p:sldIdLst>
    <p:sldId xmlns:r="http://schemas.openxmlformats.org/officeDocument/2006/relationships" id="256" r:id="R994bdfc99b9b4ed3"/>
    <p:sldId xmlns:r="http://schemas.openxmlformats.org/officeDocument/2006/relationships" id="257" r:id="R9c77b1e4d69846ef"/>
    <p:sldId xmlns:r="http://schemas.openxmlformats.org/officeDocument/2006/relationships" id="258" r:id="R7def12e334444503"/>
    <p:sldId xmlns:r="http://schemas.openxmlformats.org/officeDocument/2006/relationships" id="259" r:id="R49dc743d2825456a"/>
    <p:sldId xmlns:r="http://schemas.openxmlformats.org/officeDocument/2006/relationships" id="260" r:id="R6ca0479874d34f3a"/>
    <p:sldId xmlns:r="http://schemas.openxmlformats.org/officeDocument/2006/relationships" id="261" r:id="R81eab8bf9a514bb6"/>
    <p:sldId xmlns:r="http://schemas.openxmlformats.org/officeDocument/2006/relationships" id="262" r:id="Rc3bfaa99b6bb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06f82a7dd415b" /><Relationship Type="http://schemas.openxmlformats.org/officeDocument/2006/relationships/slide" Target="/ppt/slides/slide1.xml" Id="R994bdfc99b9b4ed3" /><Relationship Type="http://schemas.openxmlformats.org/officeDocument/2006/relationships/slide" Target="/ppt/slides/slide2.xml" Id="R9c77b1e4d69846ef" /><Relationship Type="http://schemas.openxmlformats.org/officeDocument/2006/relationships/slide" Target="/ppt/slides/slide3.xml" Id="R7def12e334444503" /><Relationship Type="http://schemas.openxmlformats.org/officeDocument/2006/relationships/slide" Target="/ppt/slides/slide4.xml" Id="R49dc743d2825456a" /><Relationship Type="http://schemas.openxmlformats.org/officeDocument/2006/relationships/slide" Target="/ppt/slides/slide5.xml" Id="R6ca0479874d34f3a" /><Relationship Type="http://schemas.openxmlformats.org/officeDocument/2006/relationships/slide" Target="/ppt/slides/slide6.xml" Id="R81eab8bf9a514bb6" /><Relationship Type="http://schemas.openxmlformats.org/officeDocument/2006/relationships/slide" Target="/ppt/slides/slide7.xml" Id="Rc3bfaa99b6bb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f3d94210f4b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c68090e648b9" /><Relationship Type="http://schemas.openxmlformats.org/officeDocument/2006/relationships/theme" Target="/ppt/slideMasters/theme/theme1.xml" Id="R135194a8c37b4c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cc68090e648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dae65daea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56e1e9ef6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429e3d17b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b64573431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62b44b1d244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c8cd41dff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a9b44ad424b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