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09c5c512a54d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ff46b360914f5c"/>
  </p:sldMasterIdLst>
  <p:sldIdLst>
    <p:sldId xmlns:r="http://schemas.openxmlformats.org/officeDocument/2006/relationships" id="256" r:id="Rdf510a9d092145d3"/>
    <p:sldId xmlns:r="http://schemas.openxmlformats.org/officeDocument/2006/relationships" id="257" r:id="R5fffade0d0d34ca8"/>
    <p:sldId xmlns:r="http://schemas.openxmlformats.org/officeDocument/2006/relationships" id="258" r:id="R10d4d218ad25486d"/>
    <p:sldId xmlns:r="http://schemas.openxmlformats.org/officeDocument/2006/relationships" id="259" r:id="R4a5339b80eb44a12"/>
    <p:sldId xmlns:r="http://schemas.openxmlformats.org/officeDocument/2006/relationships" id="260" r:id="R54215e8910c5479c"/>
    <p:sldId xmlns:r="http://schemas.openxmlformats.org/officeDocument/2006/relationships" id="261" r:id="R8b7a4432d0964096"/>
    <p:sldId xmlns:r="http://schemas.openxmlformats.org/officeDocument/2006/relationships" id="262" r:id="Rc5c6b41b994a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f46b360914f5c" /><Relationship Type="http://schemas.openxmlformats.org/officeDocument/2006/relationships/slide" Target="/ppt/slides/slide1.xml" Id="Rdf510a9d092145d3" /><Relationship Type="http://schemas.openxmlformats.org/officeDocument/2006/relationships/slide" Target="/ppt/slides/slide2.xml" Id="R5fffade0d0d34ca8" /><Relationship Type="http://schemas.openxmlformats.org/officeDocument/2006/relationships/slide" Target="/ppt/slides/slide3.xml" Id="R10d4d218ad25486d" /><Relationship Type="http://schemas.openxmlformats.org/officeDocument/2006/relationships/slide" Target="/ppt/slides/slide4.xml" Id="R4a5339b80eb44a12" /><Relationship Type="http://schemas.openxmlformats.org/officeDocument/2006/relationships/slide" Target="/ppt/slides/slide5.xml" Id="R54215e8910c5479c" /><Relationship Type="http://schemas.openxmlformats.org/officeDocument/2006/relationships/slide" Target="/ppt/slides/slide6.xml" Id="R8b7a4432d0964096" /><Relationship Type="http://schemas.openxmlformats.org/officeDocument/2006/relationships/slide" Target="/ppt/slides/slide7.xml" Id="Rc5c6b41b994a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05dc528ce4d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7a28b68c54a31" /><Relationship Type="http://schemas.openxmlformats.org/officeDocument/2006/relationships/theme" Target="/ppt/slideMasters/theme/theme1.xml" Id="R47ef93198a52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07a28b68c54a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0fb272a0246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24827806b45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e95c08b6c4c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06857bc58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f2167af5e46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8a4afa3664d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5358914624f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LUND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LUND MASKIN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5 373 012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Allestadveien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4404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989 986 384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