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58d3cbd24347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ca71e22f3b45b7"/>
  </p:sldMasterIdLst>
  <p:sldIdLst>
    <p:sldId xmlns:r="http://schemas.openxmlformats.org/officeDocument/2006/relationships" id="256" r:id="R404d60ddd25849c6"/>
    <p:sldId xmlns:r="http://schemas.openxmlformats.org/officeDocument/2006/relationships" id="257" r:id="R42044c2c536c4735"/>
    <p:sldId xmlns:r="http://schemas.openxmlformats.org/officeDocument/2006/relationships" id="258" r:id="R61d0b10acb724f30"/>
    <p:sldId xmlns:r="http://schemas.openxmlformats.org/officeDocument/2006/relationships" id="259" r:id="Racb99ccfd83f4aeb"/>
    <p:sldId xmlns:r="http://schemas.openxmlformats.org/officeDocument/2006/relationships" id="260" r:id="Rdec779c765f74fac"/>
    <p:sldId xmlns:r="http://schemas.openxmlformats.org/officeDocument/2006/relationships" id="261" r:id="R570f7885236d4232"/>
    <p:sldId xmlns:r="http://schemas.openxmlformats.org/officeDocument/2006/relationships" id="262" r:id="Racf7cc6741ef43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ca71e22f3b45b7" /><Relationship Type="http://schemas.openxmlformats.org/officeDocument/2006/relationships/slide" Target="/ppt/slides/slide1.xml" Id="R404d60ddd25849c6" /><Relationship Type="http://schemas.openxmlformats.org/officeDocument/2006/relationships/slide" Target="/ppt/slides/slide2.xml" Id="R42044c2c536c4735" /><Relationship Type="http://schemas.openxmlformats.org/officeDocument/2006/relationships/slide" Target="/ppt/slides/slide3.xml" Id="R61d0b10acb724f30" /><Relationship Type="http://schemas.openxmlformats.org/officeDocument/2006/relationships/slide" Target="/ppt/slides/slide4.xml" Id="Racb99ccfd83f4aeb" /><Relationship Type="http://schemas.openxmlformats.org/officeDocument/2006/relationships/slide" Target="/ppt/slides/slide5.xml" Id="Rdec779c765f74fac" /><Relationship Type="http://schemas.openxmlformats.org/officeDocument/2006/relationships/slide" Target="/ppt/slides/slide6.xml" Id="R570f7885236d4232" /><Relationship Type="http://schemas.openxmlformats.org/officeDocument/2006/relationships/slide" Target="/ppt/slides/slide7.xml" Id="Racf7cc6741ef43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b3968ec8842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3a3f741ab4944" /><Relationship Type="http://schemas.openxmlformats.org/officeDocument/2006/relationships/theme" Target="/ppt/slideMasters/theme/theme1.xml" Id="R6b80867692f34e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13a3f741ab49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4c2d997da4f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660ffa35241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4567efaf14e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3074506d840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64c2715cc44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4e0a1a7144a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d43b2deb64f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CANDIS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CANDIS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4 370 445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4 487 023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HENRY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Hvalåsveien 31B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