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5282100dc3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bba5354b74753"/>
  </p:sldMasterIdLst>
  <p:sldIdLst>
    <p:sldId xmlns:r="http://schemas.openxmlformats.org/officeDocument/2006/relationships" id="256" r:id="R4bcc30a83b9d4785"/>
    <p:sldId xmlns:r="http://schemas.openxmlformats.org/officeDocument/2006/relationships" id="257" r:id="R64dbfa56bea941bd"/>
    <p:sldId xmlns:r="http://schemas.openxmlformats.org/officeDocument/2006/relationships" id="258" r:id="Rfc69e5e3865c4875"/>
    <p:sldId xmlns:r="http://schemas.openxmlformats.org/officeDocument/2006/relationships" id="259" r:id="Ref203b718baa4987"/>
    <p:sldId xmlns:r="http://schemas.openxmlformats.org/officeDocument/2006/relationships" id="260" r:id="Ra2cb374202334f7e"/>
    <p:sldId xmlns:r="http://schemas.openxmlformats.org/officeDocument/2006/relationships" id="261" r:id="R80f333ff45d9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bba5354b74753" /><Relationship Type="http://schemas.openxmlformats.org/officeDocument/2006/relationships/slide" Target="/ppt/slides/slide1.xml" Id="R4bcc30a83b9d4785" /><Relationship Type="http://schemas.openxmlformats.org/officeDocument/2006/relationships/slide" Target="/ppt/slides/slide2.xml" Id="R64dbfa56bea941bd" /><Relationship Type="http://schemas.openxmlformats.org/officeDocument/2006/relationships/slide" Target="/ppt/slides/slide3.xml" Id="Rfc69e5e3865c4875" /><Relationship Type="http://schemas.openxmlformats.org/officeDocument/2006/relationships/slide" Target="/ppt/slides/slide4.xml" Id="Ref203b718baa4987" /><Relationship Type="http://schemas.openxmlformats.org/officeDocument/2006/relationships/slide" Target="/ppt/slides/slide5.xml" Id="Ra2cb374202334f7e" /><Relationship Type="http://schemas.openxmlformats.org/officeDocument/2006/relationships/slide" Target="/ppt/slides/slide6.xml" Id="R80f333ff45d9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65e58389643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9453b24844ab8" /><Relationship Type="http://schemas.openxmlformats.org/officeDocument/2006/relationships/theme" Target="/ppt/slideMasters/theme/theme1.xml" Id="Ra0dd175cfed6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9453b2484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c02d36bd3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77ecc68c2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0c7550e10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23df6e73e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aa7a852d8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17b8a3219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EVOLUTION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EVOLUTION SOFTWARE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4HUMAN HRM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