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558ae997c9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a619dea34c4ffd"/>
  </p:sldMasterIdLst>
  <p:sldIdLst>
    <p:sldId xmlns:r="http://schemas.openxmlformats.org/officeDocument/2006/relationships" id="256" r:id="R2425ba968be54ab3"/>
    <p:sldId xmlns:r="http://schemas.openxmlformats.org/officeDocument/2006/relationships" id="257" r:id="R8e5eb4e6b8034f2b"/>
    <p:sldId xmlns:r="http://schemas.openxmlformats.org/officeDocument/2006/relationships" id="258" r:id="Re5198ac2397e45aa"/>
    <p:sldId xmlns:r="http://schemas.openxmlformats.org/officeDocument/2006/relationships" id="259" r:id="R0a3f1ddb6c484a96"/>
    <p:sldId xmlns:r="http://schemas.openxmlformats.org/officeDocument/2006/relationships" id="260" r:id="R404f2d83d70b41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619dea34c4ffd" /><Relationship Type="http://schemas.openxmlformats.org/officeDocument/2006/relationships/slide" Target="/ppt/slides/slide1.xml" Id="R2425ba968be54ab3" /><Relationship Type="http://schemas.openxmlformats.org/officeDocument/2006/relationships/slide" Target="/ppt/slides/slide2.xml" Id="R8e5eb4e6b8034f2b" /><Relationship Type="http://schemas.openxmlformats.org/officeDocument/2006/relationships/slide" Target="/ppt/slides/slide3.xml" Id="Re5198ac2397e45aa" /><Relationship Type="http://schemas.openxmlformats.org/officeDocument/2006/relationships/slide" Target="/ppt/slides/slide4.xml" Id="R0a3f1ddb6c484a96" /><Relationship Type="http://schemas.openxmlformats.org/officeDocument/2006/relationships/slide" Target="/ppt/slides/slide5.xml" Id="R404f2d83d70b41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f340814804e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63cc3808a4a32" /><Relationship Type="http://schemas.openxmlformats.org/officeDocument/2006/relationships/theme" Target="/ppt/slideMasters/theme/theme1.xml" Id="Rdb2772cecd28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e63cc3808a4a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5322fbc9e4c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900ca78b245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0512013ec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56cb04dbf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d4bc23a634e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EVOLUTION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EVOLUTION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