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99a812a6ad4e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a3d5a6c5124d00"/>
  </p:sldMasterIdLst>
  <p:sldIdLst>
    <p:sldId xmlns:r="http://schemas.openxmlformats.org/officeDocument/2006/relationships" id="256" r:id="Rf82901d5b61a42dd"/>
    <p:sldId xmlns:r="http://schemas.openxmlformats.org/officeDocument/2006/relationships" id="257" r:id="R5610009295f84bb7"/>
    <p:sldId xmlns:r="http://schemas.openxmlformats.org/officeDocument/2006/relationships" id="258" r:id="R4739793764ae4f80"/>
    <p:sldId xmlns:r="http://schemas.openxmlformats.org/officeDocument/2006/relationships" id="259" r:id="R9f0190c5e179432a"/>
    <p:sldId xmlns:r="http://schemas.openxmlformats.org/officeDocument/2006/relationships" id="260" r:id="R1cfac0690a00424f"/>
    <p:sldId xmlns:r="http://schemas.openxmlformats.org/officeDocument/2006/relationships" id="261" r:id="R123e4925e63344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a3d5a6c5124d00" /><Relationship Type="http://schemas.openxmlformats.org/officeDocument/2006/relationships/slide" Target="/ppt/slides/slide1.xml" Id="Rf82901d5b61a42dd" /><Relationship Type="http://schemas.openxmlformats.org/officeDocument/2006/relationships/slide" Target="/ppt/slides/slide2.xml" Id="R5610009295f84bb7" /><Relationship Type="http://schemas.openxmlformats.org/officeDocument/2006/relationships/slide" Target="/ppt/slides/slide3.xml" Id="R4739793764ae4f80" /><Relationship Type="http://schemas.openxmlformats.org/officeDocument/2006/relationships/slide" Target="/ppt/slides/slide4.xml" Id="R9f0190c5e179432a" /><Relationship Type="http://schemas.openxmlformats.org/officeDocument/2006/relationships/slide" Target="/ppt/slides/slide5.xml" Id="R1cfac0690a00424f" /><Relationship Type="http://schemas.openxmlformats.org/officeDocument/2006/relationships/slide" Target="/ppt/slides/slide6.xml" Id="R123e4925e63344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0624db989a48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2b36b70f64033" /><Relationship Type="http://schemas.openxmlformats.org/officeDocument/2006/relationships/theme" Target="/ppt/slideMasters/theme/theme1.xml" Id="Ra7119d0fed134a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72b36b70f640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ecdb7170147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70d03d67b42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859a022e74c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8385ac17e4b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bc509bab341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44c8ab1c94e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EVOLUTION SOFTWARE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EVOLUTION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EVOLUTION SOFTWARE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EVOLUTION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EVOLUTION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EVOLUTION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4HUMAN HRM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EVOLUTION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989 877 607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EVOLUTION SOFTWARE AS</a:t>
            </a:r>
          </a:p>
        </p:txBody>
      </p:sp>
    </p:spTree>
  </p:cSld>
  <p:clrMapOvr>
    <a:masterClrMapping xmlns:a="http://schemas.openxmlformats.org/drawingml/2006/main"/>
  </p:clrMapOvr>
</p:sld>
</file>