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1b6acb51d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607e48be24938"/>
  </p:sldMasterIdLst>
  <p:sldIdLst>
    <p:sldId xmlns:r="http://schemas.openxmlformats.org/officeDocument/2006/relationships" id="256" r:id="R0bfff2be0371426f"/>
    <p:sldId xmlns:r="http://schemas.openxmlformats.org/officeDocument/2006/relationships" id="257" r:id="R4a0b6c8512be4c92"/>
    <p:sldId xmlns:r="http://schemas.openxmlformats.org/officeDocument/2006/relationships" id="258" r:id="R948fd487bd99485e"/>
    <p:sldId xmlns:r="http://schemas.openxmlformats.org/officeDocument/2006/relationships" id="259" r:id="R58c7653a869c4fe1"/>
    <p:sldId xmlns:r="http://schemas.openxmlformats.org/officeDocument/2006/relationships" id="260" r:id="R4c81d96dfe854fbf"/>
    <p:sldId xmlns:r="http://schemas.openxmlformats.org/officeDocument/2006/relationships" id="261" r:id="R95b47ff063f847b1"/>
    <p:sldId xmlns:r="http://schemas.openxmlformats.org/officeDocument/2006/relationships" id="262" r:id="Rece855264ede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607e48be24938" /><Relationship Type="http://schemas.openxmlformats.org/officeDocument/2006/relationships/slide" Target="/ppt/slides/slide1.xml" Id="R0bfff2be0371426f" /><Relationship Type="http://schemas.openxmlformats.org/officeDocument/2006/relationships/slide" Target="/ppt/slides/slide2.xml" Id="R4a0b6c8512be4c92" /><Relationship Type="http://schemas.openxmlformats.org/officeDocument/2006/relationships/slide" Target="/ppt/slides/slide3.xml" Id="R948fd487bd99485e" /><Relationship Type="http://schemas.openxmlformats.org/officeDocument/2006/relationships/slide" Target="/ppt/slides/slide4.xml" Id="R58c7653a869c4fe1" /><Relationship Type="http://schemas.openxmlformats.org/officeDocument/2006/relationships/slide" Target="/ppt/slides/slide5.xml" Id="R4c81d96dfe854fbf" /><Relationship Type="http://schemas.openxmlformats.org/officeDocument/2006/relationships/slide" Target="/ppt/slides/slide6.xml" Id="R95b47ff063f847b1" /><Relationship Type="http://schemas.openxmlformats.org/officeDocument/2006/relationships/slide" Target="/ppt/slides/slide7.xml" Id="Rece855264ede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b915200e8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bb23eb1c84f4c" /><Relationship Type="http://schemas.openxmlformats.org/officeDocument/2006/relationships/theme" Target="/ppt/slideMasters/theme/theme1.xml" Id="R74be88efc0c4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bb23eb1c8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cec0df6d442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721fad27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97769b16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1fdf70368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e43952764d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75b4039e04b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799392ba4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SPITZE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SPITZE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21 422 305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22 231 448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KÅRE LANGETEIG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Moringvegen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