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976cff522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010330b964ebb"/>
  </p:sldMasterIdLst>
  <p:sldIdLst>
    <p:sldId xmlns:r="http://schemas.openxmlformats.org/officeDocument/2006/relationships" id="256" r:id="R9ff6f893b1c74a27"/>
    <p:sldId xmlns:r="http://schemas.openxmlformats.org/officeDocument/2006/relationships" id="257" r:id="R256f40ee038a4492"/>
    <p:sldId xmlns:r="http://schemas.openxmlformats.org/officeDocument/2006/relationships" id="258" r:id="R5c100ad5cca9440d"/>
    <p:sldId xmlns:r="http://schemas.openxmlformats.org/officeDocument/2006/relationships" id="259" r:id="Rc7f1af6ded9e4d97"/>
    <p:sldId xmlns:r="http://schemas.openxmlformats.org/officeDocument/2006/relationships" id="260" r:id="R516d4e1f80bd4916"/>
    <p:sldId xmlns:r="http://schemas.openxmlformats.org/officeDocument/2006/relationships" id="261" r:id="Rae855bc3a1f8401c"/>
    <p:sldId xmlns:r="http://schemas.openxmlformats.org/officeDocument/2006/relationships" id="262" r:id="R6a8c2ee277e1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010330b964ebb" /><Relationship Type="http://schemas.openxmlformats.org/officeDocument/2006/relationships/slide" Target="/ppt/slides/slide1.xml" Id="R9ff6f893b1c74a27" /><Relationship Type="http://schemas.openxmlformats.org/officeDocument/2006/relationships/slide" Target="/ppt/slides/slide2.xml" Id="R256f40ee038a4492" /><Relationship Type="http://schemas.openxmlformats.org/officeDocument/2006/relationships/slide" Target="/ppt/slides/slide3.xml" Id="R5c100ad5cca9440d" /><Relationship Type="http://schemas.openxmlformats.org/officeDocument/2006/relationships/slide" Target="/ppt/slides/slide4.xml" Id="Rc7f1af6ded9e4d97" /><Relationship Type="http://schemas.openxmlformats.org/officeDocument/2006/relationships/slide" Target="/ppt/slides/slide5.xml" Id="R516d4e1f80bd4916" /><Relationship Type="http://schemas.openxmlformats.org/officeDocument/2006/relationships/slide" Target="/ppt/slides/slide6.xml" Id="Rae855bc3a1f8401c" /><Relationship Type="http://schemas.openxmlformats.org/officeDocument/2006/relationships/slide" Target="/ppt/slides/slide7.xml" Id="R6a8c2ee277e1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3be1e889d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f53e4dff744a1" /><Relationship Type="http://schemas.openxmlformats.org/officeDocument/2006/relationships/theme" Target="/ppt/slideMasters/theme/theme1.xml" Id="R1b51503050fa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f53e4dff7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b6dcb861e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275f3b4a2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89aa44e5747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611068b7c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bec88ec49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c333e0f4d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b179e7cca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SERVICE &amp;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SERVICE &amp; UTLEIE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JAN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Arild Kåfjord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989 600 621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