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71db8210946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112a80e7b04d6d"/>
  </p:sldMasterIdLst>
  <p:sldIdLst>
    <p:sldId xmlns:r="http://schemas.openxmlformats.org/officeDocument/2006/relationships" id="256" r:id="Rbd90912ecac04572"/>
    <p:sldId xmlns:r="http://schemas.openxmlformats.org/officeDocument/2006/relationships" id="257" r:id="R700260b802fe4812"/>
    <p:sldId xmlns:r="http://schemas.openxmlformats.org/officeDocument/2006/relationships" id="258" r:id="Rf77a96957bb24dbe"/>
    <p:sldId xmlns:r="http://schemas.openxmlformats.org/officeDocument/2006/relationships" id="259" r:id="R563a74edfbb0415d"/>
    <p:sldId xmlns:r="http://schemas.openxmlformats.org/officeDocument/2006/relationships" id="260" r:id="Rfd36e60da1564e35"/>
    <p:sldId xmlns:r="http://schemas.openxmlformats.org/officeDocument/2006/relationships" id="261" r:id="Rf3e850f2f6a1406e"/>
    <p:sldId xmlns:r="http://schemas.openxmlformats.org/officeDocument/2006/relationships" id="262" r:id="R28f439dfa02341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12a80e7b04d6d" /><Relationship Type="http://schemas.openxmlformats.org/officeDocument/2006/relationships/slide" Target="/ppt/slides/slide1.xml" Id="Rbd90912ecac04572" /><Relationship Type="http://schemas.openxmlformats.org/officeDocument/2006/relationships/slide" Target="/ppt/slides/slide2.xml" Id="R700260b802fe4812" /><Relationship Type="http://schemas.openxmlformats.org/officeDocument/2006/relationships/slide" Target="/ppt/slides/slide3.xml" Id="Rf77a96957bb24dbe" /><Relationship Type="http://schemas.openxmlformats.org/officeDocument/2006/relationships/slide" Target="/ppt/slides/slide4.xml" Id="R563a74edfbb0415d" /><Relationship Type="http://schemas.openxmlformats.org/officeDocument/2006/relationships/slide" Target="/ppt/slides/slide5.xml" Id="Rfd36e60da1564e35" /><Relationship Type="http://schemas.openxmlformats.org/officeDocument/2006/relationships/slide" Target="/ppt/slides/slide6.xml" Id="Rf3e850f2f6a1406e" /><Relationship Type="http://schemas.openxmlformats.org/officeDocument/2006/relationships/slide" Target="/ppt/slides/slide7.xml" Id="R28f439dfa02341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fb01e99e6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8f5f3ce804d72" /><Relationship Type="http://schemas.openxmlformats.org/officeDocument/2006/relationships/theme" Target="/ppt/slideMasters/theme/theme1.xml" Id="R25d5a94c42af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48f5f3ce80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8badd4b0242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79751a346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19558365246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dfc87bda1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9cad948814e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e0a40624e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253138e534a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