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af5457b5b0d437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9f5f4c310eb46f0"/>
  </p:sldMasterIdLst>
  <p:sldIdLst>
    <p:sldId xmlns:r="http://schemas.openxmlformats.org/officeDocument/2006/relationships" id="256" r:id="R668c6f4544bf48ea"/>
    <p:sldId xmlns:r="http://schemas.openxmlformats.org/officeDocument/2006/relationships" id="257" r:id="R1c380e58073d4636"/>
    <p:sldId xmlns:r="http://schemas.openxmlformats.org/officeDocument/2006/relationships" id="258" r:id="R8ecc6615c7c34a8c"/>
    <p:sldId xmlns:r="http://schemas.openxmlformats.org/officeDocument/2006/relationships" id="259" r:id="R3c26ac6b423b439d"/>
    <p:sldId xmlns:r="http://schemas.openxmlformats.org/officeDocument/2006/relationships" id="260" r:id="R91a1e244414d4f0a"/>
    <p:sldId xmlns:r="http://schemas.openxmlformats.org/officeDocument/2006/relationships" id="261" r:id="Rbd7741af06694ac1"/>
    <p:sldId xmlns:r="http://schemas.openxmlformats.org/officeDocument/2006/relationships" id="262" r:id="R374f763ffcc34ca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9f5f4c310eb46f0" /><Relationship Type="http://schemas.openxmlformats.org/officeDocument/2006/relationships/slide" Target="/ppt/slides/slide1.xml" Id="R668c6f4544bf48ea" /><Relationship Type="http://schemas.openxmlformats.org/officeDocument/2006/relationships/slide" Target="/ppt/slides/slide2.xml" Id="R1c380e58073d4636" /><Relationship Type="http://schemas.openxmlformats.org/officeDocument/2006/relationships/slide" Target="/ppt/slides/slide3.xml" Id="R8ecc6615c7c34a8c" /><Relationship Type="http://schemas.openxmlformats.org/officeDocument/2006/relationships/slide" Target="/ppt/slides/slide4.xml" Id="R3c26ac6b423b439d" /><Relationship Type="http://schemas.openxmlformats.org/officeDocument/2006/relationships/slide" Target="/ppt/slides/slide5.xml" Id="R91a1e244414d4f0a" /><Relationship Type="http://schemas.openxmlformats.org/officeDocument/2006/relationships/slide" Target="/ppt/slides/slide6.xml" Id="Rbd7741af06694ac1" /><Relationship Type="http://schemas.openxmlformats.org/officeDocument/2006/relationships/slide" Target="/ppt/slides/slide7.xml" Id="R374f763ffcc34ca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b7df090c4584f7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9e5b514290438e" /><Relationship Type="http://schemas.openxmlformats.org/officeDocument/2006/relationships/theme" Target="/ppt/slideMasters/theme/theme1.xml" Id="R1974b608c6464c0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79e5b514290438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0eb10625444e4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7a449a64524fa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122ddc60a74a2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df4c00839142a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743e04946d435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919139b7134e9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27d7af9e47498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ALKYMI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ALKYMI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ALKYMI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ALKYMI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ALKYMI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ALKYMI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−41 076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250 847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19 254 761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19 254 761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ALKYMI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 TJENSVOLD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ALKYMI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Storflåtveien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4017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trond@fidjeland.com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989 396 021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ALKYMI AS</a:t>
            </a:r>
          </a:p>
        </p:txBody>
      </p:sp>
    </p:spTree>
  </p:cSld>
  <p:clrMapOvr>
    <a:masterClrMapping xmlns:a="http://schemas.openxmlformats.org/drawingml/2006/main"/>
  </p:clrMapOvr>
</p:sld>
</file>