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be15f000cd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5f6f66c3d54d7a"/>
  </p:sldMasterIdLst>
  <p:sldIdLst>
    <p:sldId xmlns:r="http://schemas.openxmlformats.org/officeDocument/2006/relationships" id="256" r:id="R6d05cbb40cb94769"/>
    <p:sldId xmlns:r="http://schemas.openxmlformats.org/officeDocument/2006/relationships" id="257" r:id="R34ca8a067f334619"/>
    <p:sldId xmlns:r="http://schemas.openxmlformats.org/officeDocument/2006/relationships" id="258" r:id="R55f89d36597a41a6"/>
    <p:sldId xmlns:r="http://schemas.openxmlformats.org/officeDocument/2006/relationships" id="259" r:id="R5f4acbbd295b4add"/>
    <p:sldId xmlns:r="http://schemas.openxmlformats.org/officeDocument/2006/relationships" id="260" r:id="R0a6f468e4969493c"/>
    <p:sldId xmlns:r="http://schemas.openxmlformats.org/officeDocument/2006/relationships" id="261" r:id="R774418dbfc2c4e2e"/>
    <p:sldId xmlns:r="http://schemas.openxmlformats.org/officeDocument/2006/relationships" id="262" r:id="R83615fd4309e46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f6f66c3d54d7a" /><Relationship Type="http://schemas.openxmlformats.org/officeDocument/2006/relationships/slide" Target="/ppt/slides/slide1.xml" Id="R6d05cbb40cb94769" /><Relationship Type="http://schemas.openxmlformats.org/officeDocument/2006/relationships/slide" Target="/ppt/slides/slide2.xml" Id="R34ca8a067f334619" /><Relationship Type="http://schemas.openxmlformats.org/officeDocument/2006/relationships/slide" Target="/ppt/slides/slide3.xml" Id="R55f89d36597a41a6" /><Relationship Type="http://schemas.openxmlformats.org/officeDocument/2006/relationships/slide" Target="/ppt/slides/slide4.xml" Id="R5f4acbbd295b4add" /><Relationship Type="http://schemas.openxmlformats.org/officeDocument/2006/relationships/slide" Target="/ppt/slides/slide5.xml" Id="R0a6f468e4969493c" /><Relationship Type="http://schemas.openxmlformats.org/officeDocument/2006/relationships/slide" Target="/ppt/slides/slide6.xml" Id="R774418dbfc2c4e2e" /><Relationship Type="http://schemas.openxmlformats.org/officeDocument/2006/relationships/slide" Target="/ppt/slides/slide7.xml" Id="R83615fd4309e46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32988aa8e64c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401941f9c4a8f" /><Relationship Type="http://schemas.openxmlformats.org/officeDocument/2006/relationships/theme" Target="/ppt/slideMasters/theme/theme1.xml" Id="R0412f6cbccc14b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9401941f9c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4b2e12c8c48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fa14424e24c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f44ffb42b4f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a5637f6534e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2d445e8fd4a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f4219f1fb42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f7642ea0f4f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SECURUS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SECURUS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425 783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−679 840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3 845 479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83 264 116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84 689 731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SJURSEN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SECURUS AS</a:t>
            </a:r>
          </a:p>
        </p:txBody>
      </p:sp>
    </p:spTree>
  </p:cSld>
  <p:clrMapOvr>
    <a:masterClrMapping xmlns:a="http://schemas.openxmlformats.org/drawingml/2006/main"/>
  </p:clrMapOvr>
</p:sld>
</file>