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842010700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328a27a0c4666"/>
  </p:sldMasterIdLst>
  <p:sldIdLst>
    <p:sldId xmlns:r="http://schemas.openxmlformats.org/officeDocument/2006/relationships" id="256" r:id="Rc3d778f58af542cd"/>
    <p:sldId xmlns:r="http://schemas.openxmlformats.org/officeDocument/2006/relationships" id="257" r:id="R16e5b3b635104a6d"/>
    <p:sldId xmlns:r="http://schemas.openxmlformats.org/officeDocument/2006/relationships" id="258" r:id="R94dd78319fa147d9"/>
    <p:sldId xmlns:r="http://schemas.openxmlformats.org/officeDocument/2006/relationships" id="259" r:id="Rddcecdd7aa544a87"/>
    <p:sldId xmlns:r="http://schemas.openxmlformats.org/officeDocument/2006/relationships" id="260" r:id="Rdd25704bd205431c"/>
    <p:sldId xmlns:r="http://schemas.openxmlformats.org/officeDocument/2006/relationships" id="261" r:id="R92da41654eab4ad8"/>
    <p:sldId xmlns:r="http://schemas.openxmlformats.org/officeDocument/2006/relationships" id="262" r:id="R1593011bed87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328a27a0c4666" /><Relationship Type="http://schemas.openxmlformats.org/officeDocument/2006/relationships/slide" Target="/ppt/slides/slide1.xml" Id="Rc3d778f58af542cd" /><Relationship Type="http://schemas.openxmlformats.org/officeDocument/2006/relationships/slide" Target="/ppt/slides/slide2.xml" Id="R16e5b3b635104a6d" /><Relationship Type="http://schemas.openxmlformats.org/officeDocument/2006/relationships/slide" Target="/ppt/slides/slide3.xml" Id="R94dd78319fa147d9" /><Relationship Type="http://schemas.openxmlformats.org/officeDocument/2006/relationships/slide" Target="/ppt/slides/slide4.xml" Id="Rddcecdd7aa544a87" /><Relationship Type="http://schemas.openxmlformats.org/officeDocument/2006/relationships/slide" Target="/ppt/slides/slide5.xml" Id="Rdd25704bd205431c" /><Relationship Type="http://schemas.openxmlformats.org/officeDocument/2006/relationships/slide" Target="/ppt/slides/slide6.xml" Id="R92da41654eab4ad8" /><Relationship Type="http://schemas.openxmlformats.org/officeDocument/2006/relationships/slide" Target="/ppt/slides/slide7.xml" Id="R1593011bed87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d22125987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4e8fc3ce44e4" /><Relationship Type="http://schemas.openxmlformats.org/officeDocument/2006/relationships/theme" Target="/ppt/slideMasters/theme/theme1.xml" Id="R21d880e060f3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904e8fc3ce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4f98f0b6b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1841aaae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7c06c5431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b99817e3d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650158137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f9f02bb6e4a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fe7b7c0b545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