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94f3ccc7974d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4c2cf6dd0045c3"/>
  </p:sldMasterIdLst>
  <p:sldIdLst>
    <p:sldId xmlns:r="http://schemas.openxmlformats.org/officeDocument/2006/relationships" id="256" r:id="Re89253d33dbc4592"/>
    <p:sldId xmlns:r="http://schemas.openxmlformats.org/officeDocument/2006/relationships" id="257" r:id="R8f7bda8e29a8453b"/>
    <p:sldId xmlns:r="http://schemas.openxmlformats.org/officeDocument/2006/relationships" id="258" r:id="R19d0c8d861e843e7"/>
    <p:sldId xmlns:r="http://schemas.openxmlformats.org/officeDocument/2006/relationships" id="259" r:id="R15af283b21ba46e3"/>
    <p:sldId xmlns:r="http://schemas.openxmlformats.org/officeDocument/2006/relationships" id="260" r:id="R399e2b06efdd45e0"/>
    <p:sldId xmlns:r="http://schemas.openxmlformats.org/officeDocument/2006/relationships" id="261" r:id="R9ae72398e9134a2e"/>
    <p:sldId xmlns:r="http://schemas.openxmlformats.org/officeDocument/2006/relationships" id="262" r:id="R95e335ef515f46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4c2cf6dd0045c3" /><Relationship Type="http://schemas.openxmlformats.org/officeDocument/2006/relationships/slide" Target="/ppt/slides/slide1.xml" Id="Re89253d33dbc4592" /><Relationship Type="http://schemas.openxmlformats.org/officeDocument/2006/relationships/slide" Target="/ppt/slides/slide2.xml" Id="R8f7bda8e29a8453b" /><Relationship Type="http://schemas.openxmlformats.org/officeDocument/2006/relationships/slide" Target="/ppt/slides/slide3.xml" Id="R19d0c8d861e843e7" /><Relationship Type="http://schemas.openxmlformats.org/officeDocument/2006/relationships/slide" Target="/ppt/slides/slide4.xml" Id="R15af283b21ba46e3" /><Relationship Type="http://schemas.openxmlformats.org/officeDocument/2006/relationships/slide" Target="/ppt/slides/slide5.xml" Id="R399e2b06efdd45e0" /><Relationship Type="http://schemas.openxmlformats.org/officeDocument/2006/relationships/slide" Target="/ppt/slides/slide6.xml" Id="R9ae72398e9134a2e" /><Relationship Type="http://schemas.openxmlformats.org/officeDocument/2006/relationships/slide" Target="/ppt/slides/slide7.xml" Id="R95e335ef515f46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3ec8d1190a46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2fe64954644620" /><Relationship Type="http://schemas.openxmlformats.org/officeDocument/2006/relationships/theme" Target="/ppt/slideMasters/theme/theme1.xml" Id="R995dff79c49a4d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2fe649546446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0d790e0fc4c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c982728ea34d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0932b4f5b645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b0f4216b414d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ac349ed404b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efd175fea84f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3462e8a8224c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−684 869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23 067 673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283 599 173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297 200 894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BJØRGE OLE HENRIK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Tjuvholmen allé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989 304 518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 INVEST AS</a:t>
            </a:r>
          </a:p>
        </p:txBody>
      </p:sp>
    </p:spTree>
  </p:cSld>
  <p:clrMapOvr>
    <a:masterClrMapping xmlns:a="http://schemas.openxmlformats.org/drawingml/2006/main"/>
  </p:clrMapOvr>
</p:sld>
</file>