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47b7b1b98b48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ef8b8a62434ff7"/>
  </p:sldMasterIdLst>
  <p:sldIdLst>
    <p:sldId xmlns:r="http://schemas.openxmlformats.org/officeDocument/2006/relationships" id="256" r:id="Rc407dcc59e9d4398"/>
    <p:sldId xmlns:r="http://schemas.openxmlformats.org/officeDocument/2006/relationships" id="257" r:id="R5e86585030954760"/>
    <p:sldId xmlns:r="http://schemas.openxmlformats.org/officeDocument/2006/relationships" id="258" r:id="R694cc3470d30431f"/>
    <p:sldId xmlns:r="http://schemas.openxmlformats.org/officeDocument/2006/relationships" id="259" r:id="R84c76f77995146a2"/>
    <p:sldId xmlns:r="http://schemas.openxmlformats.org/officeDocument/2006/relationships" id="260" r:id="R9793932621ff4597"/>
    <p:sldId xmlns:r="http://schemas.openxmlformats.org/officeDocument/2006/relationships" id="261" r:id="R1c69005f10864140"/>
    <p:sldId xmlns:r="http://schemas.openxmlformats.org/officeDocument/2006/relationships" id="262" r:id="R97ff854e68284e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ef8b8a62434ff7" /><Relationship Type="http://schemas.openxmlformats.org/officeDocument/2006/relationships/slide" Target="/ppt/slides/slide1.xml" Id="Rc407dcc59e9d4398" /><Relationship Type="http://schemas.openxmlformats.org/officeDocument/2006/relationships/slide" Target="/ppt/slides/slide2.xml" Id="R5e86585030954760" /><Relationship Type="http://schemas.openxmlformats.org/officeDocument/2006/relationships/slide" Target="/ppt/slides/slide3.xml" Id="R694cc3470d30431f" /><Relationship Type="http://schemas.openxmlformats.org/officeDocument/2006/relationships/slide" Target="/ppt/slides/slide4.xml" Id="R84c76f77995146a2" /><Relationship Type="http://schemas.openxmlformats.org/officeDocument/2006/relationships/slide" Target="/ppt/slides/slide5.xml" Id="R9793932621ff4597" /><Relationship Type="http://schemas.openxmlformats.org/officeDocument/2006/relationships/slide" Target="/ppt/slides/slide6.xml" Id="R1c69005f10864140" /><Relationship Type="http://schemas.openxmlformats.org/officeDocument/2006/relationships/slide" Target="/ppt/slides/slide7.xml" Id="R97ff854e68284e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a7c566a01e49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15ed07e5c4989" /><Relationship Type="http://schemas.openxmlformats.org/officeDocument/2006/relationships/theme" Target="/ppt/slideMasters/theme/theme1.xml" Id="R7a5cfd7283ea4c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f15ed07e5c49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4481528fb41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2b6dabe4e49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4d0be5de745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262de688d48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bf344ef0049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4cb9fe31e45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114f424a1449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VAMADA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VAMADA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VAMADA INVEST AS ble etablert [år] og holder til i Fana.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VAMADA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VAMADA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VAMADA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−34 529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271 731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8 280 892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23 254 083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VAMADA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MAGNE VEDVIK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VAMADA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Dag Magne Vedvik, Fanahammeren 24G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5244 Fana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989 283 421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VAMADA INVEST AS</a:t>
            </a:r>
          </a:p>
        </p:txBody>
      </p:sp>
    </p:spTree>
  </p:cSld>
  <p:clrMapOvr>
    <a:masterClrMapping xmlns:a="http://schemas.openxmlformats.org/drawingml/2006/main"/>
  </p:clrMapOvr>
</p:sld>
</file>