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e518980b904e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1754bfc3ad4e28"/>
  </p:sldMasterIdLst>
  <p:sldIdLst>
    <p:sldId xmlns:r="http://schemas.openxmlformats.org/officeDocument/2006/relationships" id="256" r:id="Re209c823e0324c3e"/>
    <p:sldId xmlns:r="http://schemas.openxmlformats.org/officeDocument/2006/relationships" id="257" r:id="Rc31f4f7ef8b34303"/>
    <p:sldId xmlns:r="http://schemas.openxmlformats.org/officeDocument/2006/relationships" id="258" r:id="Re097a862e5f94bfe"/>
    <p:sldId xmlns:r="http://schemas.openxmlformats.org/officeDocument/2006/relationships" id="259" r:id="R76ee8864c40b49d5"/>
    <p:sldId xmlns:r="http://schemas.openxmlformats.org/officeDocument/2006/relationships" id="260" r:id="R465a508b018a4579"/>
    <p:sldId xmlns:r="http://schemas.openxmlformats.org/officeDocument/2006/relationships" id="261" r:id="Re7b0cc3d08764497"/>
    <p:sldId xmlns:r="http://schemas.openxmlformats.org/officeDocument/2006/relationships" id="262" r:id="Re811eac1e8ef43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754bfc3ad4e28" /><Relationship Type="http://schemas.openxmlformats.org/officeDocument/2006/relationships/slide" Target="/ppt/slides/slide1.xml" Id="Re209c823e0324c3e" /><Relationship Type="http://schemas.openxmlformats.org/officeDocument/2006/relationships/slide" Target="/ppt/slides/slide2.xml" Id="Rc31f4f7ef8b34303" /><Relationship Type="http://schemas.openxmlformats.org/officeDocument/2006/relationships/slide" Target="/ppt/slides/slide3.xml" Id="Re097a862e5f94bfe" /><Relationship Type="http://schemas.openxmlformats.org/officeDocument/2006/relationships/slide" Target="/ppt/slides/slide4.xml" Id="R76ee8864c40b49d5" /><Relationship Type="http://schemas.openxmlformats.org/officeDocument/2006/relationships/slide" Target="/ppt/slides/slide5.xml" Id="R465a508b018a4579" /><Relationship Type="http://schemas.openxmlformats.org/officeDocument/2006/relationships/slide" Target="/ppt/slides/slide6.xml" Id="Re7b0cc3d08764497" /><Relationship Type="http://schemas.openxmlformats.org/officeDocument/2006/relationships/slide" Target="/ppt/slides/slide7.xml" Id="Re811eac1e8ef43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435f751f7e4a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64707409a4c62" /><Relationship Type="http://schemas.openxmlformats.org/officeDocument/2006/relationships/theme" Target="/ppt/slideMasters/theme/theme1.xml" Id="Rfe9fd710d11444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b64707409a4c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e5b39ae9d47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086d53ade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9b664146f46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9b198fc934c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c864a90be41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f5d73567242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c9308c6074e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BERGESEN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6 531 070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209 690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31 338 246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48 510 764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KÅRE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Madlakrossen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