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4e795ace6c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63928f877e418e"/>
  </p:sldMasterIdLst>
  <p:sldIdLst>
    <p:sldId xmlns:r="http://schemas.openxmlformats.org/officeDocument/2006/relationships" id="256" r:id="Rede115ddb94647d5"/>
    <p:sldId xmlns:r="http://schemas.openxmlformats.org/officeDocument/2006/relationships" id="257" r:id="Rb7a60afa0cb4442a"/>
    <p:sldId xmlns:r="http://schemas.openxmlformats.org/officeDocument/2006/relationships" id="258" r:id="R322ae7f2c9c54bcd"/>
    <p:sldId xmlns:r="http://schemas.openxmlformats.org/officeDocument/2006/relationships" id="259" r:id="R2836b34f7d354ae3"/>
    <p:sldId xmlns:r="http://schemas.openxmlformats.org/officeDocument/2006/relationships" id="260" r:id="R0d567ba00b554d7a"/>
    <p:sldId xmlns:r="http://schemas.openxmlformats.org/officeDocument/2006/relationships" id="261" r:id="Rd6694464d4e84458"/>
    <p:sldId xmlns:r="http://schemas.openxmlformats.org/officeDocument/2006/relationships" id="262" r:id="R58be28a261c442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3928f877e418e" /><Relationship Type="http://schemas.openxmlformats.org/officeDocument/2006/relationships/slide" Target="/ppt/slides/slide1.xml" Id="Rede115ddb94647d5" /><Relationship Type="http://schemas.openxmlformats.org/officeDocument/2006/relationships/slide" Target="/ppt/slides/slide2.xml" Id="Rb7a60afa0cb4442a" /><Relationship Type="http://schemas.openxmlformats.org/officeDocument/2006/relationships/slide" Target="/ppt/slides/slide3.xml" Id="R322ae7f2c9c54bcd" /><Relationship Type="http://schemas.openxmlformats.org/officeDocument/2006/relationships/slide" Target="/ppt/slides/slide4.xml" Id="R2836b34f7d354ae3" /><Relationship Type="http://schemas.openxmlformats.org/officeDocument/2006/relationships/slide" Target="/ppt/slides/slide5.xml" Id="R0d567ba00b554d7a" /><Relationship Type="http://schemas.openxmlformats.org/officeDocument/2006/relationships/slide" Target="/ppt/slides/slide6.xml" Id="Rd6694464d4e84458" /><Relationship Type="http://schemas.openxmlformats.org/officeDocument/2006/relationships/slide" Target="/ppt/slides/slide7.xml" Id="R58be28a261c442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bbfad4df344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df5169bc84bc5" /><Relationship Type="http://schemas.openxmlformats.org/officeDocument/2006/relationships/theme" Target="/ppt/slideMasters/theme/theme1.xml" Id="Rd66e8427c57547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adf5169bc84b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5e8c66817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d8cc48c33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a94007cf0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34dc5c1f6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9f774e900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85b9361904e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7c7834aa441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FRØYA SKIPSINVEST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SKIPSINVEST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47 431 820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47 621 499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BJØRN LARSEN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