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5d073ee22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2fe8c53644d73"/>
  </p:sldMasterIdLst>
  <p:sldIdLst>
    <p:sldId xmlns:r="http://schemas.openxmlformats.org/officeDocument/2006/relationships" id="256" r:id="Rc4ab85535ef94b3c"/>
    <p:sldId xmlns:r="http://schemas.openxmlformats.org/officeDocument/2006/relationships" id="257" r:id="Ra064496f56594171"/>
    <p:sldId xmlns:r="http://schemas.openxmlformats.org/officeDocument/2006/relationships" id="258" r:id="Rebf82346efa44641"/>
    <p:sldId xmlns:r="http://schemas.openxmlformats.org/officeDocument/2006/relationships" id="259" r:id="R3053a0b282ec41e8"/>
    <p:sldId xmlns:r="http://schemas.openxmlformats.org/officeDocument/2006/relationships" id="260" r:id="Rf89859e2c42346ce"/>
    <p:sldId xmlns:r="http://schemas.openxmlformats.org/officeDocument/2006/relationships" id="261" r:id="R4093428759c04a07"/>
    <p:sldId xmlns:r="http://schemas.openxmlformats.org/officeDocument/2006/relationships" id="262" r:id="R4bff5d50802b4b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2fe8c53644d73" /><Relationship Type="http://schemas.openxmlformats.org/officeDocument/2006/relationships/slide" Target="/ppt/slides/slide1.xml" Id="Rc4ab85535ef94b3c" /><Relationship Type="http://schemas.openxmlformats.org/officeDocument/2006/relationships/slide" Target="/ppt/slides/slide2.xml" Id="Ra064496f56594171" /><Relationship Type="http://schemas.openxmlformats.org/officeDocument/2006/relationships/slide" Target="/ppt/slides/slide3.xml" Id="Rebf82346efa44641" /><Relationship Type="http://schemas.openxmlformats.org/officeDocument/2006/relationships/slide" Target="/ppt/slides/slide4.xml" Id="R3053a0b282ec41e8" /><Relationship Type="http://schemas.openxmlformats.org/officeDocument/2006/relationships/slide" Target="/ppt/slides/slide5.xml" Id="Rf89859e2c42346ce" /><Relationship Type="http://schemas.openxmlformats.org/officeDocument/2006/relationships/slide" Target="/ppt/slides/slide6.xml" Id="R4093428759c04a07" /><Relationship Type="http://schemas.openxmlformats.org/officeDocument/2006/relationships/slide" Target="/ppt/slides/slide7.xml" Id="R4bff5d50802b4b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afdb96514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3038fae5748a3" /><Relationship Type="http://schemas.openxmlformats.org/officeDocument/2006/relationships/theme" Target="/ppt/slideMasters/theme/theme1.xml" Id="R1dde5bfb3b284a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b3038fae5748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9262caefc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e18737e6847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031d776f24d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cb3100f3a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90e58f2c449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e301b657e4b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45f65719b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FIVE HOLDING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−2 119 245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SUKHWANT SINGH GILL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