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e7a98146a443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2afc37eec84ffa"/>
  </p:sldMasterIdLst>
  <p:sldIdLst>
    <p:sldId xmlns:r="http://schemas.openxmlformats.org/officeDocument/2006/relationships" id="256" r:id="R23acad4f62194c48"/>
    <p:sldId xmlns:r="http://schemas.openxmlformats.org/officeDocument/2006/relationships" id="257" r:id="R268f55313d6f4e43"/>
    <p:sldId xmlns:r="http://schemas.openxmlformats.org/officeDocument/2006/relationships" id="258" r:id="Rbb66c1cbbd5a43ec"/>
    <p:sldId xmlns:r="http://schemas.openxmlformats.org/officeDocument/2006/relationships" id="259" r:id="R1a30cbe4de2143b5"/>
    <p:sldId xmlns:r="http://schemas.openxmlformats.org/officeDocument/2006/relationships" id="260" r:id="Ra7374052ba3241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2afc37eec84ffa" /><Relationship Type="http://schemas.openxmlformats.org/officeDocument/2006/relationships/slide" Target="/ppt/slides/slide1.xml" Id="R23acad4f62194c48" /><Relationship Type="http://schemas.openxmlformats.org/officeDocument/2006/relationships/slide" Target="/ppt/slides/slide2.xml" Id="R268f55313d6f4e43" /><Relationship Type="http://schemas.openxmlformats.org/officeDocument/2006/relationships/slide" Target="/ppt/slides/slide3.xml" Id="Rbb66c1cbbd5a43ec" /><Relationship Type="http://schemas.openxmlformats.org/officeDocument/2006/relationships/slide" Target="/ppt/slides/slide4.xml" Id="R1a30cbe4de2143b5" /><Relationship Type="http://schemas.openxmlformats.org/officeDocument/2006/relationships/slide" Target="/ppt/slides/slide5.xml" Id="Ra7374052ba3241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e94b3da28641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a8eeb663545d2" /><Relationship Type="http://schemas.openxmlformats.org/officeDocument/2006/relationships/theme" Target="/ppt/slideMasters/theme/theme1.xml" Id="Rfe80f9868ae348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ea8eeb663545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a4ae8e71f40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32923ef2747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e07278e9247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b1615de4a40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170eda90e4a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GRENLAND HOUSE INTERNATIONAL RESOURCES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GRENLAND HOUSE INTERNATIONAL RESOURCES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