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27323df184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f718b637e247df"/>
  </p:sldMasterIdLst>
  <p:sldIdLst>
    <p:sldId xmlns:r="http://schemas.openxmlformats.org/officeDocument/2006/relationships" id="256" r:id="R724ca930c52843a6"/>
    <p:sldId xmlns:r="http://schemas.openxmlformats.org/officeDocument/2006/relationships" id="257" r:id="R6c172dc4dc92449e"/>
    <p:sldId xmlns:r="http://schemas.openxmlformats.org/officeDocument/2006/relationships" id="258" r:id="R08a1fbd6992f4770"/>
    <p:sldId xmlns:r="http://schemas.openxmlformats.org/officeDocument/2006/relationships" id="259" r:id="R2e64be405dd74f45"/>
    <p:sldId xmlns:r="http://schemas.openxmlformats.org/officeDocument/2006/relationships" id="260" r:id="R4626729f9e144970"/>
    <p:sldId xmlns:r="http://schemas.openxmlformats.org/officeDocument/2006/relationships" id="261" r:id="Rfac3b8cb67ff46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718b637e247df" /><Relationship Type="http://schemas.openxmlformats.org/officeDocument/2006/relationships/slide" Target="/ppt/slides/slide1.xml" Id="R724ca930c52843a6" /><Relationship Type="http://schemas.openxmlformats.org/officeDocument/2006/relationships/slide" Target="/ppt/slides/slide2.xml" Id="R6c172dc4dc92449e" /><Relationship Type="http://schemas.openxmlformats.org/officeDocument/2006/relationships/slide" Target="/ppt/slides/slide3.xml" Id="R08a1fbd6992f4770" /><Relationship Type="http://schemas.openxmlformats.org/officeDocument/2006/relationships/slide" Target="/ppt/slides/slide4.xml" Id="R2e64be405dd74f45" /><Relationship Type="http://schemas.openxmlformats.org/officeDocument/2006/relationships/slide" Target="/ppt/slides/slide5.xml" Id="R4626729f9e144970" /><Relationship Type="http://schemas.openxmlformats.org/officeDocument/2006/relationships/slide" Target="/ppt/slides/slide6.xml" Id="Rfac3b8cb67ff46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f3d4c874142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057fa66ab49cb" /><Relationship Type="http://schemas.openxmlformats.org/officeDocument/2006/relationships/theme" Target="/ppt/slideMasters/theme/theme1.xml" Id="Ra7f518ec89c1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057fa66ab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f6ee37b4145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451d321a149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14e41600141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a05c534ed45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20e23fe07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ea5ed73bb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GRENLAND HOUSE INTERNATIONAL RESOURCES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HOUSE INTERNATIONAL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GRENLAND HOUSE INTERNATIONAL RESOURCES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HOUSE INTERNATIONAL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HOUSE INTERNATIONAL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HOUSE INTERNATIONAL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AGILITY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HOUSE INTERNATIONAL RESOURCES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GRENLAND HOUSE INTERNATIONAL RESOURCES AS</a:t>
            </a:r>
          </a:p>
        </p:txBody>
      </p:sp>
    </p:spTree>
  </p:cSld>
  <p:clrMapOvr>
    <a:masterClrMapping xmlns:a="http://schemas.openxmlformats.org/drawingml/2006/main"/>
  </p:clrMapOvr>
</p:sld>
</file>