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9e1e093c0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4723a16a5484d"/>
  </p:sldMasterIdLst>
  <p:sldIdLst>
    <p:sldId xmlns:r="http://schemas.openxmlformats.org/officeDocument/2006/relationships" id="256" r:id="Rb5fc5afbe6aa43b9"/>
    <p:sldId xmlns:r="http://schemas.openxmlformats.org/officeDocument/2006/relationships" id="257" r:id="Rd8210a940f134c48"/>
    <p:sldId xmlns:r="http://schemas.openxmlformats.org/officeDocument/2006/relationships" id="258" r:id="R7c5d1a0eac6948dd"/>
    <p:sldId xmlns:r="http://schemas.openxmlformats.org/officeDocument/2006/relationships" id="259" r:id="Rd5867397649148ed"/>
    <p:sldId xmlns:r="http://schemas.openxmlformats.org/officeDocument/2006/relationships" id="260" r:id="R413c77a273404725"/>
    <p:sldId xmlns:r="http://schemas.openxmlformats.org/officeDocument/2006/relationships" id="261" r:id="R25b84ef63c22401a"/>
    <p:sldId xmlns:r="http://schemas.openxmlformats.org/officeDocument/2006/relationships" id="262" r:id="R6daee62f0814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4723a16a5484d" /><Relationship Type="http://schemas.openxmlformats.org/officeDocument/2006/relationships/slide" Target="/ppt/slides/slide1.xml" Id="Rb5fc5afbe6aa43b9" /><Relationship Type="http://schemas.openxmlformats.org/officeDocument/2006/relationships/slide" Target="/ppt/slides/slide2.xml" Id="Rd8210a940f134c48" /><Relationship Type="http://schemas.openxmlformats.org/officeDocument/2006/relationships/slide" Target="/ppt/slides/slide3.xml" Id="R7c5d1a0eac6948dd" /><Relationship Type="http://schemas.openxmlformats.org/officeDocument/2006/relationships/slide" Target="/ppt/slides/slide4.xml" Id="Rd5867397649148ed" /><Relationship Type="http://schemas.openxmlformats.org/officeDocument/2006/relationships/slide" Target="/ppt/slides/slide5.xml" Id="R413c77a273404725" /><Relationship Type="http://schemas.openxmlformats.org/officeDocument/2006/relationships/slide" Target="/ppt/slides/slide6.xml" Id="R25b84ef63c22401a" /><Relationship Type="http://schemas.openxmlformats.org/officeDocument/2006/relationships/slide" Target="/ppt/slides/slide7.xml" Id="R6daee62f0814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0696be3db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d6a6f79a455c" /><Relationship Type="http://schemas.openxmlformats.org/officeDocument/2006/relationships/theme" Target="/ppt/slideMasters/theme/theme1.xml" Id="Raece1a0727c9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1d6a6f79a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5a6bace1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aaf1445bb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9eecaf01d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ff9f9b07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786cddf28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dde23308e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83a97078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