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005082f74d48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b23bf5e8714ab8"/>
  </p:sldMasterIdLst>
  <p:sldIdLst>
    <p:sldId xmlns:r="http://schemas.openxmlformats.org/officeDocument/2006/relationships" id="256" r:id="Ra9a06aa3a42c401e"/>
    <p:sldId xmlns:r="http://schemas.openxmlformats.org/officeDocument/2006/relationships" id="257" r:id="R2e047cd64abe434b"/>
    <p:sldId xmlns:r="http://schemas.openxmlformats.org/officeDocument/2006/relationships" id="258" r:id="Rddff7308511442f9"/>
    <p:sldId xmlns:r="http://schemas.openxmlformats.org/officeDocument/2006/relationships" id="259" r:id="Rc2d585f2a8e84b16"/>
    <p:sldId xmlns:r="http://schemas.openxmlformats.org/officeDocument/2006/relationships" id="260" r:id="R49f2041a05c741bf"/>
    <p:sldId xmlns:r="http://schemas.openxmlformats.org/officeDocument/2006/relationships" id="261" r:id="Ra2da818794e74e79"/>
    <p:sldId xmlns:r="http://schemas.openxmlformats.org/officeDocument/2006/relationships" id="262" r:id="R1aae452bff0140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23bf5e8714ab8" /><Relationship Type="http://schemas.openxmlformats.org/officeDocument/2006/relationships/slide" Target="/ppt/slides/slide1.xml" Id="Ra9a06aa3a42c401e" /><Relationship Type="http://schemas.openxmlformats.org/officeDocument/2006/relationships/slide" Target="/ppt/slides/slide2.xml" Id="R2e047cd64abe434b" /><Relationship Type="http://schemas.openxmlformats.org/officeDocument/2006/relationships/slide" Target="/ppt/slides/slide3.xml" Id="Rddff7308511442f9" /><Relationship Type="http://schemas.openxmlformats.org/officeDocument/2006/relationships/slide" Target="/ppt/slides/slide4.xml" Id="Rc2d585f2a8e84b16" /><Relationship Type="http://schemas.openxmlformats.org/officeDocument/2006/relationships/slide" Target="/ppt/slides/slide5.xml" Id="R49f2041a05c741bf" /><Relationship Type="http://schemas.openxmlformats.org/officeDocument/2006/relationships/slide" Target="/ppt/slides/slide6.xml" Id="Ra2da818794e74e79" /><Relationship Type="http://schemas.openxmlformats.org/officeDocument/2006/relationships/slide" Target="/ppt/slides/slide7.xml" Id="R1aae452bff0140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5be8acdeb45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f692bc1554067" /><Relationship Type="http://schemas.openxmlformats.org/officeDocument/2006/relationships/theme" Target="/ppt/slideMasters/theme/theme1.xml" Id="R91523c9df7ad46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0f692bc15540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70bd646bd4c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01cba433741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87fa8d8da42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e29a1570b4c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7342dc7a54c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65c95147c44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742de105949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LUND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1 655 790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1 676 273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Indresundåsen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