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4e6fba824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f357cb73746b5"/>
  </p:sldMasterIdLst>
  <p:sldIdLst>
    <p:sldId xmlns:r="http://schemas.openxmlformats.org/officeDocument/2006/relationships" id="256" r:id="R6fed29c195684260"/>
    <p:sldId xmlns:r="http://schemas.openxmlformats.org/officeDocument/2006/relationships" id="257" r:id="Rbc7a1b67db4b4c1e"/>
    <p:sldId xmlns:r="http://schemas.openxmlformats.org/officeDocument/2006/relationships" id="258" r:id="Rc174c75073fb425b"/>
    <p:sldId xmlns:r="http://schemas.openxmlformats.org/officeDocument/2006/relationships" id="259" r:id="Rdde53515d45f4e99"/>
    <p:sldId xmlns:r="http://schemas.openxmlformats.org/officeDocument/2006/relationships" id="260" r:id="R25ef7c7780ff4e5d"/>
    <p:sldId xmlns:r="http://schemas.openxmlformats.org/officeDocument/2006/relationships" id="261" r:id="R602b1e75e74e4fec"/>
    <p:sldId xmlns:r="http://schemas.openxmlformats.org/officeDocument/2006/relationships" id="262" r:id="Ra749032ca7c6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f357cb73746b5" /><Relationship Type="http://schemas.openxmlformats.org/officeDocument/2006/relationships/slide" Target="/ppt/slides/slide1.xml" Id="R6fed29c195684260" /><Relationship Type="http://schemas.openxmlformats.org/officeDocument/2006/relationships/slide" Target="/ppt/slides/slide2.xml" Id="Rbc7a1b67db4b4c1e" /><Relationship Type="http://schemas.openxmlformats.org/officeDocument/2006/relationships/slide" Target="/ppt/slides/slide3.xml" Id="Rc174c75073fb425b" /><Relationship Type="http://schemas.openxmlformats.org/officeDocument/2006/relationships/slide" Target="/ppt/slides/slide4.xml" Id="Rdde53515d45f4e99" /><Relationship Type="http://schemas.openxmlformats.org/officeDocument/2006/relationships/slide" Target="/ppt/slides/slide5.xml" Id="R25ef7c7780ff4e5d" /><Relationship Type="http://schemas.openxmlformats.org/officeDocument/2006/relationships/slide" Target="/ppt/slides/slide6.xml" Id="R602b1e75e74e4fec" /><Relationship Type="http://schemas.openxmlformats.org/officeDocument/2006/relationships/slide" Target="/ppt/slides/slide7.xml" Id="Ra749032ca7c6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3038d397b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484c08e84975" /><Relationship Type="http://schemas.openxmlformats.org/officeDocument/2006/relationships/theme" Target="/ppt/slideMasters/theme/theme1.xml" Id="R66c306a0e293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7484c08e8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52633ee0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98562689b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b1f74f37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4fa27fee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310090bb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49536501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129c0f15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ANDREASSEN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ANDREASSEN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ANDREASSEN  –  31,3 %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