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d7e150ca644b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ea1a3efc2a4e1f"/>
  </p:sldMasterIdLst>
  <p:sldIdLst>
    <p:sldId xmlns:r="http://schemas.openxmlformats.org/officeDocument/2006/relationships" id="256" r:id="R46a0b107ea954a2e"/>
    <p:sldId xmlns:r="http://schemas.openxmlformats.org/officeDocument/2006/relationships" id="257" r:id="R6c96ba1454e14d4e"/>
    <p:sldId xmlns:r="http://schemas.openxmlformats.org/officeDocument/2006/relationships" id="258" r:id="Rede3e1b761494382"/>
    <p:sldId xmlns:r="http://schemas.openxmlformats.org/officeDocument/2006/relationships" id="259" r:id="R6c4e3e187c134770"/>
    <p:sldId xmlns:r="http://schemas.openxmlformats.org/officeDocument/2006/relationships" id="260" r:id="R184eb37f4be14333"/>
    <p:sldId xmlns:r="http://schemas.openxmlformats.org/officeDocument/2006/relationships" id="261" r:id="R2f61298b689e4e76"/>
    <p:sldId xmlns:r="http://schemas.openxmlformats.org/officeDocument/2006/relationships" id="262" r:id="R55839a523feb42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ea1a3efc2a4e1f" /><Relationship Type="http://schemas.openxmlformats.org/officeDocument/2006/relationships/slide" Target="/ppt/slides/slide1.xml" Id="R46a0b107ea954a2e" /><Relationship Type="http://schemas.openxmlformats.org/officeDocument/2006/relationships/slide" Target="/ppt/slides/slide2.xml" Id="R6c96ba1454e14d4e" /><Relationship Type="http://schemas.openxmlformats.org/officeDocument/2006/relationships/slide" Target="/ppt/slides/slide3.xml" Id="Rede3e1b761494382" /><Relationship Type="http://schemas.openxmlformats.org/officeDocument/2006/relationships/slide" Target="/ppt/slides/slide4.xml" Id="R6c4e3e187c134770" /><Relationship Type="http://schemas.openxmlformats.org/officeDocument/2006/relationships/slide" Target="/ppt/slides/slide5.xml" Id="R184eb37f4be14333" /><Relationship Type="http://schemas.openxmlformats.org/officeDocument/2006/relationships/slide" Target="/ppt/slides/slide6.xml" Id="R2f61298b689e4e76" /><Relationship Type="http://schemas.openxmlformats.org/officeDocument/2006/relationships/slide" Target="/ppt/slides/slide7.xml" Id="R55839a523feb42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24b2119e9147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5bb9f40014427" /><Relationship Type="http://schemas.openxmlformats.org/officeDocument/2006/relationships/theme" Target="/ppt/slideMasters/theme/theme1.xml" Id="Ra35042b856cd40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d5bb9f400144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3b52a5fc04e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45f814b5ea45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73ea83dd414c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0c12b819740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eb329dc1fb4b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69f6106814c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e6fae46b148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GEHITO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GEHITO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2 699 107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18 054 544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18 054 797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GEIR  –  51,1 %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HILDE  –  24,4 %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TONE  –  24,4 %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Naustbakken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6416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geandr4@online.no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