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fb5285cccf45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992d4fb1f643ea"/>
  </p:sldMasterIdLst>
  <p:sldIdLst>
    <p:sldId xmlns:r="http://schemas.openxmlformats.org/officeDocument/2006/relationships" id="256" r:id="R1ecdde6ba7d342aa"/>
    <p:sldId xmlns:r="http://schemas.openxmlformats.org/officeDocument/2006/relationships" id="257" r:id="R4b5878515bba4e51"/>
    <p:sldId xmlns:r="http://schemas.openxmlformats.org/officeDocument/2006/relationships" id="258" r:id="R1da479205f93496e"/>
    <p:sldId xmlns:r="http://schemas.openxmlformats.org/officeDocument/2006/relationships" id="259" r:id="R9c556982fa914f42"/>
    <p:sldId xmlns:r="http://schemas.openxmlformats.org/officeDocument/2006/relationships" id="260" r:id="Rc8cdccccc4c34aea"/>
    <p:sldId xmlns:r="http://schemas.openxmlformats.org/officeDocument/2006/relationships" id="261" r:id="R1f55fba0dbda4728"/>
    <p:sldId xmlns:r="http://schemas.openxmlformats.org/officeDocument/2006/relationships" id="262" r:id="Rc47bdce53e05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92d4fb1f643ea" /><Relationship Type="http://schemas.openxmlformats.org/officeDocument/2006/relationships/slide" Target="/ppt/slides/slide1.xml" Id="R1ecdde6ba7d342aa" /><Relationship Type="http://schemas.openxmlformats.org/officeDocument/2006/relationships/slide" Target="/ppt/slides/slide2.xml" Id="R4b5878515bba4e51" /><Relationship Type="http://schemas.openxmlformats.org/officeDocument/2006/relationships/slide" Target="/ppt/slides/slide3.xml" Id="R1da479205f93496e" /><Relationship Type="http://schemas.openxmlformats.org/officeDocument/2006/relationships/slide" Target="/ppt/slides/slide4.xml" Id="R9c556982fa914f42" /><Relationship Type="http://schemas.openxmlformats.org/officeDocument/2006/relationships/slide" Target="/ppt/slides/slide5.xml" Id="Rc8cdccccc4c34aea" /><Relationship Type="http://schemas.openxmlformats.org/officeDocument/2006/relationships/slide" Target="/ppt/slides/slide6.xml" Id="R1f55fba0dbda4728" /><Relationship Type="http://schemas.openxmlformats.org/officeDocument/2006/relationships/slide" Target="/ppt/slides/slide7.xml" Id="Rc47bdce53e05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ff67a6ea7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143d575e94bc6" /><Relationship Type="http://schemas.openxmlformats.org/officeDocument/2006/relationships/theme" Target="/ppt/slideMasters/theme/theme1.xml" Id="R9400885a8fe447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b143d575e94b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916ca332048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fc070008446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99a8ef93742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3bf690b8047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6dbc8a6a442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5bce8ac1548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3946614cb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