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f7098e9c9742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f8acedf7464ce8"/>
  </p:sldMasterIdLst>
  <p:sldIdLst>
    <p:sldId xmlns:r="http://schemas.openxmlformats.org/officeDocument/2006/relationships" id="256" r:id="Rf0f9268a35f544a0"/>
    <p:sldId xmlns:r="http://schemas.openxmlformats.org/officeDocument/2006/relationships" id="257" r:id="Rc5993113ca0045f6"/>
    <p:sldId xmlns:r="http://schemas.openxmlformats.org/officeDocument/2006/relationships" id="258" r:id="R24f0afbc8f6f4866"/>
    <p:sldId xmlns:r="http://schemas.openxmlformats.org/officeDocument/2006/relationships" id="259" r:id="R8246ea4e31984de4"/>
    <p:sldId xmlns:r="http://schemas.openxmlformats.org/officeDocument/2006/relationships" id="260" r:id="Rc28f17a2b49c42e5"/>
    <p:sldId xmlns:r="http://schemas.openxmlformats.org/officeDocument/2006/relationships" id="261" r:id="R3eaf9e85967349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f8acedf7464ce8" /><Relationship Type="http://schemas.openxmlformats.org/officeDocument/2006/relationships/slide" Target="/ppt/slides/slide1.xml" Id="Rf0f9268a35f544a0" /><Relationship Type="http://schemas.openxmlformats.org/officeDocument/2006/relationships/slide" Target="/ppt/slides/slide2.xml" Id="Rc5993113ca0045f6" /><Relationship Type="http://schemas.openxmlformats.org/officeDocument/2006/relationships/slide" Target="/ppt/slides/slide3.xml" Id="R24f0afbc8f6f4866" /><Relationship Type="http://schemas.openxmlformats.org/officeDocument/2006/relationships/slide" Target="/ppt/slides/slide4.xml" Id="R8246ea4e31984de4" /><Relationship Type="http://schemas.openxmlformats.org/officeDocument/2006/relationships/slide" Target="/ppt/slides/slide5.xml" Id="Rc28f17a2b49c42e5" /><Relationship Type="http://schemas.openxmlformats.org/officeDocument/2006/relationships/slide" Target="/ppt/slides/slide6.xml" Id="R3eaf9e85967349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c40c21efe240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bea6f2a844bf6" /><Relationship Type="http://schemas.openxmlformats.org/officeDocument/2006/relationships/theme" Target="/ppt/slideMasters/theme/theme1.xml" Id="R335b27ece7394c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7bea6f2a844b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d1cad44814a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19417d36a4e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531fa237b44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b2cdccb9241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d3a48022f49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41a578bb24d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Flaktveitgeila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