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ff675bb9e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4e020aac94a9b"/>
  </p:sldMasterIdLst>
  <p:sldIdLst>
    <p:sldId xmlns:r="http://schemas.openxmlformats.org/officeDocument/2006/relationships" id="256" r:id="R8a4c7b7badb7428c"/>
    <p:sldId xmlns:r="http://schemas.openxmlformats.org/officeDocument/2006/relationships" id="257" r:id="R3db167df7f704b66"/>
    <p:sldId xmlns:r="http://schemas.openxmlformats.org/officeDocument/2006/relationships" id="258" r:id="R688c3ed770f34008"/>
    <p:sldId xmlns:r="http://schemas.openxmlformats.org/officeDocument/2006/relationships" id="259" r:id="R32d903f4821f4f8f"/>
    <p:sldId xmlns:r="http://schemas.openxmlformats.org/officeDocument/2006/relationships" id="260" r:id="Rd989a458aa8a44f1"/>
    <p:sldId xmlns:r="http://schemas.openxmlformats.org/officeDocument/2006/relationships" id="261" r:id="Re70a07236a464260"/>
    <p:sldId xmlns:r="http://schemas.openxmlformats.org/officeDocument/2006/relationships" id="262" r:id="R0185bef05edb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4e020aac94a9b" /><Relationship Type="http://schemas.openxmlformats.org/officeDocument/2006/relationships/slide" Target="/ppt/slides/slide1.xml" Id="R8a4c7b7badb7428c" /><Relationship Type="http://schemas.openxmlformats.org/officeDocument/2006/relationships/slide" Target="/ppt/slides/slide2.xml" Id="R3db167df7f704b66" /><Relationship Type="http://schemas.openxmlformats.org/officeDocument/2006/relationships/slide" Target="/ppt/slides/slide3.xml" Id="R688c3ed770f34008" /><Relationship Type="http://schemas.openxmlformats.org/officeDocument/2006/relationships/slide" Target="/ppt/slides/slide4.xml" Id="R32d903f4821f4f8f" /><Relationship Type="http://schemas.openxmlformats.org/officeDocument/2006/relationships/slide" Target="/ppt/slides/slide5.xml" Id="Rd989a458aa8a44f1" /><Relationship Type="http://schemas.openxmlformats.org/officeDocument/2006/relationships/slide" Target="/ppt/slides/slide6.xml" Id="Re70a07236a464260" /><Relationship Type="http://schemas.openxmlformats.org/officeDocument/2006/relationships/slide" Target="/ppt/slides/slide7.xml" Id="R0185bef05edb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8a54df379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a7cb92b844e3d" /><Relationship Type="http://schemas.openxmlformats.org/officeDocument/2006/relationships/theme" Target="/ppt/slideMasters/theme/theme1.xml" Id="R53e1426303e1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a7cb92b84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f582eee6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29891dae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73b4eeb7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98403e9c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618e9b2e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1956933f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4c1696624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HAMNINGBERG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HAMNINGBERG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10 878 647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24 550 235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 STEIN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