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61dba5790d48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fa8fe72c9b4c88"/>
  </p:sldMasterIdLst>
  <p:sldIdLst>
    <p:sldId xmlns:r="http://schemas.openxmlformats.org/officeDocument/2006/relationships" id="256" r:id="R93ee281a163e4a05"/>
    <p:sldId xmlns:r="http://schemas.openxmlformats.org/officeDocument/2006/relationships" id="257" r:id="R565fdcdc1bc9456e"/>
    <p:sldId xmlns:r="http://schemas.openxmlformats.org/officeDocument/2006/relationships" id="258" r:id="R07a246983f56489e"/>
    <p:sldId xmlns:r="http://schemas.openxmlformats.org/officeDocument/2006/relationships" id="259" r:id="R58e3b366a209488a"/>
    <p:sldId xmlns:r="http://schemas.openxmlformats.org/officeDocument/2006/relationships" id="260" r:id="R1cdbb4e81a054248"/>
    <p:sldId xmlns:r="http://schemas.openxmlformats.org/officeDocument/2006/relationships" id="261" r:id="R37b1bb0f7eab4457"/>
    <p:sldId xmlns:r="http://schemas.openxmlformats.org/officeDocument/2006/relationships" id="262" r:id="R6d703fa6a7c446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fa8fe72c9b4c88" /><Relationship Type="http://schemas.openxmlformats.org/officeDocument/2006/relationships/slide" Target="/ppt/slides/slide1.xml" Id="R93ee281a163e4a05" /><Relationship Type="http://schemas.openxmlformats.org/officeDocument/2006/relationships/slide" Target="/ppt/slides/slide2.xml" Id="R565fdcdc1bc9456e" /><Relationship Type="http://schemas.openxmlformats.org/officeDocument/2006/relationships/slide" Target="/ppt/slides/slide3.xml" Id="R07a246983f56489e" /><Relationship Type="http://schemas.openxmlformats.org/officeDocument/2006/relationships/slide" Target="/ppt/slides/slide4.xml" Id="R58e3b366a209488a" /><Relationship Type="http://schemas.openxmlformats.org/officeDocument/2006/relationships/slide" Target="/ppt/slides/slide5.xml" Id="R1cdbb4e81a054248" /><Relationship Type="http://schemas.openxmlformats.org/officeDocument/2006/relationships/slide" Target="/ppt/slides/slide6.xml" Id="R37b1bb0f7eab4457" /><Relationship Type="http://schemas.openxmlformats.org/officeDocument/2006/relationships/slide" Target="/ppt/slides/slide7.xml" Id="R6d703fa6a7c446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565d38d0f945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8f539ac3b44de" /><Relationship Type="http://schemas.openxmlformats.org/officeDocument/2006/relationships/theme" Target="/ppt/slideMasters/theme/theme1.xml" Id="R56b4178af3be47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c8f539ac3b44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7b19f2d2a40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e139244524f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2bf9a58e94f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ae253e2cc40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82e9284cf4b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9137bfc2145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194e5140146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HOLMSKOG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HOLMSKOG HOLDING AS ble etablert [år] og holder til i Rolvsøy.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3 618 331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HOLMSKOG TOR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Vallehellene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1664 Rolvsøy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989 241 621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